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vml" ContentType="application/vnd.openxmlformats-officedocument.vmlDrawing"/>
  <Default Extension="bin" ContentType="application/vnd.openxmlformats-officedocument.oleObject"/>
  <Default Extension="png" ContentType="image/png"/>
  <Default Extension="emf" ContentType="image/x-emf"/>
  <Default Extension="wmf" ContentType="image/x-wmf"/>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NET 20.5-->
<p:presentation xmlns:r="http://schemas.openxmlformats.org/officeDocument/2006/relationships" xmlns:a="http://schemas.openxmlformats.org/drawingml/2006/main" xmlns:p="http://schemas.openxmlformats.org/presentationml/2006/main" saveSubsetFonts="1">
  <p:sldMasterIdLst>
    <p:sldMasterId id="2147483660" r:id="rId1"/>
    <p:sldMasterId id="2147483671" r:id="rId2"/>
    <p:sldMasterId id="2147483724" r:id="rId3"/>
  </p:sldMasterIdLst>
  <p:notesMasterIdLst>
    <p:notesMasterId r:id="rId4"/>
  </p:notesMasterIdLst>
  <p:sldIdLst>
    <p:sldId id="468" r:id="rId5"/>
    <p:sldId id="464" r:id="rId6"/>
    <p:sldId id="624" r:id="rId7"/>
    <p:sldId id="630" r:id="rId8"/>
    <p:sldId id="631" r:id="rId9"/>
    <p:sldId id="625" r:id="rId10"/>
    <p:sldId id="626" r:id="rId11"/>
    <p:sldId id="627" r:id="rId12"/>
    <p:sldId id="632" r:id="rId13"/>
    <p:sldId id="633" r:id="rId14"/>
    <p:sldId id="628" r:id="rId15"/>
    <p:sldId id="634" r:id="rId16"/>
    <p:sldId id="635" r:id="rId17"/>
    <p:sldId id="629" r:id="rId18"/>
    <p:sldId id="636" r:id="rId19"/>
    <p:sldId id="637" r:id="rId20"/>
    <p:sldId id="642" r:id="rId21"/>
    <p:sldId id="638" r:id="rId22"/>
    <p:sldId id="639" r:id="rId23"/>
    <p:sldId id="641" r:id="rId24"/>
    <p:sldId id="466" r:id="rId25"/>
  </p:sldIdLst>
  <p:sldSz cx="12192000" cy="6858000"/>
  <p:notesSz cx="6858000" cy="9144000"/>
  <p:custDataLst>
    <p:tags r:id="rId26"/>
  </p:custDataLst>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29" userDrawn="1">
          <p15:clr>
            <a:srgbClr val="A4A3A4"/>
          </p15:clr>
        </p15:guide>
        <p15:guide id="2" pos="3995" userDrawn="1">
          <p15:clr>
            <a:srgbClr val="A4A3A4"/>
          </p15:clr>
        </p15:guide>
      </p15:sldGuideLst>
    </p:ext>
  </p:extLst>
</p:presentation>
</file>

<file path=ppt/presProps.xml><?xml version="1.0" encoding="utf-8"?>
<p:presentationPr xmlns:r="http://schemas.openxmlformats.org/officeDocument/2006/relationships" xmlns:a="http://schemas.openxmlformats.org/drawingml/2006/main"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30" autoAdjust="0"/>
    <p:restoredTop sz="94660" autoAdjust="0"/>
  </p:normalViewPr>
  <p:slideViewPr>
    <p:cSldViewPr>
      <p:cViewPr varScale="1">
        <p:scale>
          <a:sx n="59" d="100"/>
          <a:sy n="59" d="100"/>
        </p:scale>
        <p:origin x="204" y="60"/>
      </p:cViewPr>
      <p:guideLst>
        <p:guide orient="horz" pos="2129"/>
        <p:guide pos="3995"/>
      </p:guideLst>
    </p:cSldViewPr>
  </p:slideViewPr>
  <p:notesTextViewPr>
    <p:cViewPr>
      <p:scale>
        <a:sx n="100" d="100"/>
        <a:sy n="100" d="100"/>
      </p:scale>
      <p:origin x="0" y="0"/>
    </p:cViewPr>
  </p:notesTextViewPr>
  <p:notesViewPr>
    <p:cSldViewPr>
      <p:cViewPr>
        <p:scale>
          <a:sx n="1" d="100"/>
          <a:sy n="1" d="100"/>
        </p:scale>
        <p:origin x="0" y="0"/>
      </p:cViewPr>
    </p:cSldViewPr>
  </p:notesViewPr>
  <p:gridSpacing cx="72005" cy="72005"/>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6.xml" /><Relationship Id="rId11" Type="http://schemas.openxmlformats.org/officeDocument/2006/relationships/slide" Target="slides/slide7.xml" /><Relationship Id="rId12" Type="http://schemas.openxmlformats.org/officeDocument/2006/relationships/slide" Target="slides/slide8.xml" /><Relationship Id="rId13" Type="http://schemas.openxmlformats.org/officeDocument/2006/relationships/slide" Target="slides/slide9.xml" /><Relationship Id="rId14" Type="http://schemas.openxmlformats.org/officeDocument/2006/relationships/slide" Target="slides/slide10.xml" /><Relationship Id="rId15" Type="http://schemas.openxmlformats.org/officeDocument/2006/relationships/slide" Target="slides/slide11.xml" /><Relationship Id="rId16" Type="http://schemas.openxmlformats.org/officeDocument/2006/relationships/slide" Target="slides/slide12.xml" /><Relationship Id="rId17" Type="http://schemas.openxmlformats.org/officeDocument/2006/relationships/slide" Target="slides/slide13.xml" /><Relationship Id="rId18" Type="http://schemas.openxmlformats.org/officeDocument/2006/relationships/slide" Target="slides/slide14.xml" /><Relationship Id="rId19" Type="http://schemas.openxmlformats.org/officeDocument/2006/relationships/slide" Target="slides/slide15.xml" /><Relationship Id="rId2" Type="http://schemas.openxmlformats.org/officeDocument/2006/relationships/slideMaster" Target="slideMasters/slideMaster2.xml" /><Relationship Id="rId20" Type="http://schemas.openxmlformats.org/officeDocument/2006/relationships/slide" Target="slides/slide16.xml" /><Relationship Id="rId21" Type="http://schemas.openxmlformats.org/officeDocument/2006/relationships/slide" Target="slides/slide17.xml" /><Relationship Id="rId22" Type="http://schemas.openxmlformats.org/officeDocument/2006/relationships/slide" Target="slides/slide18.xml" /><Relationship Id="rId23" Type="http://schemas.openxmlformats.org/officeDocument/2006/relationships/slide" Target="slides/slide19.xml" /><Relationship Id="rId24" Type="http://schemas.openxmlformats.org/officeDocument/2006/relationships/slide" Target="slides/slide20.xml" /><Relationship Id="rId25" Type="http://schemas.openxmlformats.org/officeDocument/2006/relationships/slide" Target="slides/slide21.xml" /><Relationship Id="rId26" Type="http://schemas.openxmlformats.org/officeDocument/2006/relationships/tags" Target="tags/tag7.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heme" Target="theme/theme1.xml" /><Relationship Id="rId3" Type="http://schemas.openxmlformats.org/officeDocument/2006/relationships/slideMaster" Target="slideMasters/slideMaster3.xml" /><Relationship Id="rId30" Type="http://schemas.openxmlformats.org/officeDocument/2006/relationships/tableStyles" Target="tableStyles.xml" /><Relationship Id="rId4" Type="http://schemas.openxmlformats.org/officeDocument/2006/relationships/notesMaster" Target="notesMasters/notesMaster1.xml" /><Relationship Id="rId5" Type="http://schemas.openxmlformats.org/officeDocument/2006/relationships/slide" Target="slides/slide1.xml" /><Relationship Id="rId6" Type="http://schemas.openxmlformats.org/officeDocument/2006/relationships/slide" Target="slides/slide2.xml" /><Relationship Id="rId7" Type="http://schemas.openxmlformats.org/officeDocument/2006/relationships/slide" Target="slides/slide3.xml" /><Relationship Id="rId8" Type="http://schemas.openxmlformats.org/officeDocument/2006/relationships/slide" Target="slides/slide4.xml" /><Relationship Id="rId9" Type="http://schemas.openxmlformats.org/officeDocument/2006/relationships/slide" Target="slides/slide5.xml" /></Relationships>
</file>

<file path=ppt/drawings/_rels/vmlDrawing1.vml.rels>&#65279;<?xml version="1.0" encoding="utf-8" standalone="yes"?><Relationships xmlns="http://schemas.openxmlformats.org/package/2006/relationships"><Relationship Id="rId1" Type="http://schemas.openxmlformats.org/officeDocument/2006/relationships/image" Target="../media/image7.emf" /><Relationship Id="rId2" Type="http://schemas.openxmlformats.org/officeDocument/2006/relationships/image" Target="../media/image8.emf" /></Relationships>
</file>

<file path=ppt/drawings/_rels/vmlDrawing2.vml.rels>&#65279;<?xml version="1.0" encoding="utf-8" standalone="yes"?><Relationships xmlns="http://schemas.openxmlformats.org/package/2006/relationships"><Relationship Id="rId1" Type="http://schemas.openxmlformats.org/officeDocument/2006/relationships/image" Target="../media/image13.emf" /><Relationship Id="rId2" Type="http://schemas.openxmlformats.org/officeDocument/2006/relationships/image" Target="../media/image14.emf" /></Relationships>
</file>

<file path=ppt/drawings/_rels/vmlDrawing3.vml.rels>&#65279;<?xml version="1.0" encoding="utf-8" standalone="yes"?><Relationships xmlns="http://schemas.openxmlformats.org/package/2006/relationships"><Relationship Id="rId1" Type="http://schemas.openxmlformats.org/officeDocument/2006/relationships/image" Target="../media/image17.emf" /></Relationships>
</file>

<file path=ppt/drawings/_rels/vmlDrawing4.vml.rels>&#65279;<?xml version="1.0" encoding="utf-8" standalone="yes"?><Relationships xmlns="http://schemas.openxmlformats.org/package/2006/relationships"><Relationship Id="rId1" Type="http://schemas.openxmlformats.org/officeDocument/2006/relationships/image" Target="../media/image18.wmf" /></Relationships>
</file>

<file path=ppt/drawings/_rels/vmlDrawing5.vml.rels>&#65279;<?xml version="1.0" encoding="utf-8" standalone="yes"?><Relationships xmlns="http://schemas.openxmlformats.org/package/2006/relationships"><Relationship Id="rId1" Type="http://schemas.openxmlformats.org/officeDocument/2006/relationships/image" Target="../media/image20.wmf" /></Relationships>
</file>

<file path=ppt/notesMasters/_rels/notesMaster1.xml.rels>&#65279;<?xml version="1.0" encoding="utf-8" standalone="yes"?><Relationships xmlns="http://schemas.openxmlformats.org/package/2006/relationships"><Relationship Id="rId1" Type="http://schemas.openxmlformats.org/officeDocument/2006/relationships/theme" Target="../theme/theme4.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bwMode="auto">
      <p:bgPr>
        <a:solidFill>
          <a:schemeClr val="bg1"/>
        </a:solidFill>
        <a:effectLst/>
      </p:bgPr>
    </p:bg>
    <p:spTree>
      <p:nvGrpSpPr>
        <p:cNvPr id="1" name=""/>
        <p:cNvGrpSpPr/>
        <p:nvPr/>
      </p:nvGrpSpPr>
      <p:grpSpPr>
        <a:xfrm>
          <a:off x="0" y="0"/>
          <a:ext cx="0" cy="0"/>
        </a:xfrm>
      </p:grpSpPr>
      <p:sp>
        <p:nvSpPr>
          <p:cNvPr id="15362" name="Rectangle 2">
            <a:extLst>
              <a:ext uri="{FF2B5EF4-FFF2-40B4-BE49-F238E27FC236}">
                <a16:creationId xmlns:a16="http://schemas.microsoft.com/office/drawing/2014/main" id="{A56AA6D0-B034-4D65-A21D-7B3AFBF86501}"/>
              </a:ext>
            </a:extLst>
          </p:cNvPr>
          <p:cNvSpPr>
            <a:spLocks noGrp="1" noRot="1" noChangeAspect="1" noChangeArrowheads="1"/>
          </p:cNvSpPr>
          <p:nvPr>
            <p:ph type="sldImg" idx="4294967295"/>
          </p:nvPr>
        </p:nvSpPr>
        <p:spPr bwMode="auto">
          <a:xfrm>
            <a:off x="409575" y="754063"/>
            <a:ext cx="5854700" cy="329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5363" name="Rectangle 3">
            <a:extLst>
              <a:ext uri="{FF2B5EF4-FFF2-40B4-BE49-F238E27FC236}">
                <a16:creationId xmlns:a16="http://schemas.microsoft.com/office/drawing/2014/main" id="{922CA899-BA2F-4A33-B89C-10B1BCD056B1}"/>
              </a:ext>
            </a:extLst>
          </p:cNvPr>
          <p:cNvSpPr>
            <a:spLocks noGrp="1" noChangeArrowheads="1"/>
          </p:cNvSpPr>
          <p:nvPr>
            <p:ph type="body" sz="quarter" idx="6"/>
          </p:nvPr>
        </p:nvSpPr>
        <p:spPr bwMode="auto">
          <a:xfrm>
            <a:off x="538163" y="4387850"/>
            <a:ext cx="5780087" cy="395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
第二级
第三级
第四级
第五级</a:t>
            </a:r>
          </a:p>
        </p:txBody>
      </p:sp>
      <p:sp>
        <p:nvSpPr>
          <p:cNvPr id="2052" name="Rectangle 4">
            <a:extLst>
              <a:ext uri="{FF2B5EF4-FFF2-40B4-BE49-F238E27FC236}">
                <a16:creationId xmlns:a16="http://schemas.microsoft.com/office/drawing/2014/main" id="{068A5C46-6C7C-4F2B-805E-BF9D3ECC78F1}"/>
              </a:ext>
            </a:extLst>
          </p:cNvPr>
          <p:cNvSpPr>
            <a:spLocks noGrp="1" noChangeArrowheads="1"/>
          </p:cNvSpPr>
          <p:nvPr>
            <p:ph type="hdr" sz="quarter"/>
          </p:nvPr>
        </p:nvSpPr>
        <p:spPr bwMode="auto">
          <a:xfrm>
            <a:off x="0" y="0"/>
            <a:ext cx="2973388" cy="457200"/>
          </a:xfrm>
          <a:prstGeom prst="rect">
            <a:avLst/>
          </a:prstGeom>
          <a:noFill/>
          <a:ln w="9525">
            <a:noFill/>
            <a:miter lim="800000"/>
          </a:ln>
        </p:spPr>
        <p:txBody>
          <a:bodyPr vert="horz" wrap="square" lIns="91440" tIns="45720" rIns="91440" bIns="45720" numCol="1" anchor="t" anchorCtr="0" compatLnSpc="1"/>
          <a:lstStyle>
            <a:lvl1pPr>
              <a:defRPr sz="1200"/>
            </a:lvl1pPr>
          </a:lstStyle>
          <a:p>
            <a:pPr>
              <a:defRPr/>
            </a:pPr>
            <a:endParaRPr lang="zh-CN" altLang="en-US"/>
          </a:p>
        </p:txBody>
      </p:sp>
      <p:sp>
        <p:nvSpPr>
          <p:cNvPr id="2053" name="Rectangle 5">
            <a:extLst>
              <a:ext uri="{FF2B5EF4-FFF2-40B4-BE49-F238E27FC236}">
                <a16:creationId xmlns:a16="http://schemas.microsoft.com/office/drawing/2014/main" id="{7F45F938-2B12-4ED1-B433-6052DDD51EC6}"/>
              </a:ext>
            </a:extLst>
          </p:cNvPr>
          <p:cNvSpPr>
            <a:spLocks noGrp="1" noChangeArrowheads="1"/>
          </p:cNvSpPr>
          <p:nvPr>
            <p:ph type="dt" idx="1"/>
          </p:nvPr>
        </p:nvSpPr>
        <p:spPr bwMode="auto">
          <a:xfrm>
            <a:off x="3883025" y="0"/>
            <a:ext cx="2974975" cy="457200"/>
          </a:xfrm>
          <a:prstGeom prst="rect">
            <a:avLst/>
          </a:prstGeom>
          <a:noFill/>
          <a:ln w="9525">
            <a:noFill/>
            <a:miter lim="800000"/>
          </a:ln>
        </p:spPr>
        <p:txBody>
          <a:bodyPr vert="horz" wrap="square" lIns="91440" tIns="45720" rIns="91440" bIns="45720" numCol="1" anchor="t" anchorCtr="0" compatLnSpc="1"/>
          <a:lstStyle>
            <a:lvl1pPr algn="r">
              <a:defRPr sz="1200"/>
            </a:lvl1pPr>
          </a:lstStyle>
          <a:p>
            <a:pPr>
              <a:defRPr/>
            </a:pPr>
            <a:endParaRPr lang="zh-CN" altLang="en-US"/>
          </a:p>
        </p:txBody>
      </p:sp>
      <p:sp>
        <p:nvSpPr>
          <p:cNvPr id="2054" name="Rectangle 6">
            <a:extLst>
              <a:ext uri="{FF2B5EF4-FFF2-40B4-BE49-F238E27FC236}">
                <a16:creationId xmlns:a16="http://schemas.microsoft.com/office/drawing/2014/main" id="{A5EF89C2-DD1C-441E-B88E-C3500F7028A4}"/>
              </a:ext>
            </a:extLst>
          </p:cNvPr>
          <p:cNvSpPr>
            <a:spLocks noGrp="1" noChangeArrowheads="1"/>
          </p:cNvSpPr>
          <p:nvPr>
            <p:ph type="ftr" sz="quarter" idx="4"/>
          </p:nvPr>
        </p:nvSpPr>
        <p:spPr bwMode="auto">
          <a:xfrm>
            <a:off x="0" y="8686800"/>
            <a:ext cx="2973388" cy="457200"/>
          </a:xfrm>
          <a:prstGeom prst="rect">
            <a:avLst/>
          </a:prstGeom>
          <a:noFill/>
          <a:ln w="9525">
            <a:noFill/>
            <a:miter lim="800000"/>
          </a:ln>
        </p:spPr>
        <p:txBody>
          <a:bodyPr vert="horz" wrap="square" lIns="91440" tIns="45720" rIns="91440" bIns="45720" numCol="1" anchor="t" anchorCtr="0" compatLnSpc="1"/>
          <a:lstStyle>
            <a:lvl1pPr>
              <a:defRPr sz="1200"/>
            </a:lvl1pPr>
          </a:lstStyle>
          <a:p>
            <a:pPr>
              <a:defRPr/>
            </a:pPr>
            <a:endParaRPr lang="zh-CN" altLang="en-US"/>
          </a:p>
        </p:txBody>
      </p:sp>
      <p:sp>
        <p:nvSpPr>
          <p:cNvPr id="2055" name="Rectangle 7">
            <a:extLst>
              <a:ext uri="{FF2B5EF4-FFF2-40B4-BE49-F238E27FC236}">
                <a16:creationId xmlns:a16="http://schemas.microsoft.com/office/drawing/2014/main" id="{7DED23F9-ABC8-4A2C-B942-59F9B0915989}"/>
              </a:ext>
            </a:extLst>
          </p:cNvPr>
          <p:cNvSpPr>
            <a:spLocks noGrp="1" noChangeArrowheads="1"/>
          </p:cNvSpPr>
          <p:nvPr>
            <p:ph type="sldNum" sz="quarter" idx="5"/>
          </p:nvPr>
        </p:nvSpPr>
        <p:spPr bwMode="auto">
          <a:xfrm>
            <a:off x="3883025" y="8686800"/>
            <a:ext cx="2974975" cy="457200"/>
          </a:xfrm>
          <a:prstGeom prst="rect">
            <a:avLst/>
          </a:prstGeom>
          <a:noFill/>
          <a:ln w="9525">
            <a:noFill/>
            <a:miter lim="800000"/>
          </a:ln>
        </p:spPr>
        <p:txBody>
          <a:bodyPr vert="horz" wrap="square" lIns="91440" tIns="45720" rIns="91440" bIns="45720" numCol="1" anchor="t" anchorCtr="0" compatLnSpc="1">
            <a:prstTxWarp prst="textNoShape">
              <a:avLst/>
            </a:prstTxWarp>
          </a:bodyPr>
          <a:lstStyle>
            <a:lvl1pPr algn="r">
              <a:defRPr sz="1200"/>
            </a:lvl1pPr>
          </a:lstStyle>
          <a:p>
            <a:fld id="{ECDEC412-4D4B-4DFE-8B2C-75407C5F5B72}"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742950" indent="-28575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1143000" indent="-228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600200" indent="-228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2057400" indent="-228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2.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3.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4.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5.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6.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7.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8.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9.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0.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1.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22.xml.rels>&#65279;<?xml version="1.0" encoding="utf-8" standalone="yes"?><Relationships xmlns="http://schemas.openxmlformats.org/package/2006/relationships"><Relationship Id="rId1" Type="http://schemas.openxmlformats.org/officeDocument/2006/relationships/image" Target="../media/image1.png" /><Relationship Id="rId2" Type="http://schemas.openxmlformats.org/officeDocument/2006/relationships/image" Target="../media/image2.png" /><Relationship Id="rId3" Type="http://schemas.openxmlformats.org/officeDocument/2006/relationships/image" Target="../media/image3.png" /><Relationship Id="rId4" Type="http://schemas.openxmlformats.org/officeDocument/2006/relationships/slideMaster" Target="../slideMasters/slideMaster3.xml" /></Relationships>
</file>

<file path=ppt/slideLayouts/_rels/slideLayout23.xml.rels>&#65279;<?xml version="1.0" encoding="utf-8" standalone="yes"?><Relationships xmlns="http://schemas.openxmlformats.org/package/2006/relationships"><Relationship Id="rId1" Type="http://schemas.openxmlformats.org/officeDocument/2006/relationships/image" Target="../media/image4.png" /><Relationship Id="rId2" Type="http://schemas.openxmlformats.org/officeDocument/2006/relationships/image" Target="../media/image3.png" /><Relationship Id="rId3" Type="http://schemas.openxmlformats.org/officeDocument/2006/relationships/slideMaster" Target="../slideMasters/slideMaster3.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4" name="任意多边形 30">
            <a:extLst>
              <a:ext uri="{FF2B5EF4-FFF2-40B4-BE49-F238E27FC236}">
                <a16:creationId xmlns:a16="http://schemas.microsoft.com/office/drawing/2014/main" id="{630218EC-5B77-4D97-AA48-6159142E8FE9}"/>
              </a:ext>
            </a:extLst>
          </p:cNvPr>
          <p:cNvSpPr/>
          <p:nvPr/>
        </p:nvSpPr>
        <p:spPr>
          <a:xfrm rot="20700000" flipH="1">
            <a:off x="8568267" y="636589"/>
            <a:ext cx="1195917" cy="619125"/>
          </a:xfrm>
          <a:custGeom>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gradFill flip="none" rotWithShape="1">
            <a:gsLst>
              <a:gs pos="100000">
                <a:schemeClr val="accent2">
                  <a:alpha val="50000"/>
                </a:schemeClr>
              </a:gs>
              <a:gs pos="0">
                <a:schemeClr val="accent2"/>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nvGrpSpPr>
          <p:cNvPr id="5" name="组合 16">
            <a:extLst>
              <a:ext uri="{FF2B5EF4-FFF2-40B4-BE49-F238E27FC236}">
                <a16:creationId xmlns:a16="http://schemas.microsoft.com/office/drawing/2014/main" id="{2514A2F4-3C19-4673-8843-FE9128CA4018}"/>
              </a:ext>
            </a:extLst>
          </p:cNvPr>
          <p:cNvGrpSpPr/>
          <p:nvPr/>
        </p:nvGrpSpPr>
        <p:grpSpPr>
          <a:xfrm>
            <a:off x="774701" y="3287714"/>
            <a:ext cx="1562100" cy="268287"/>
            <a:chOff x="580290" y="3288314"/>
            <a:chExt cx="1172059" cy="267237"/>
          </a:xfrm>
        </p:grpSpPr>
        <p:sp>
          <p:nvSpPr>
            <p:cNvPr id="6" name="椭圆 5">
              <a:extLst>
                <a:ext uri="{FF2B5EF4-FFF2-40B4-BE49-F238E27FC236}">
                  <a16:creationId xmlns:a16="http://schemas.microsoft.com/office/drawing/2014/main" id="{3B4F3D40-B181-47B2-AC65-F54E3CA7850A}"/>
                </a:ext>
              </a:extLst>
            </p:cNvPr>
            <p:cNvSpPr/>
            <p:nvPr/>
          </p:nvSpPr>
          <p:spPr>
            <a:xfrm rot="10800000">
              <a:off x="580290" y="3288314"/>
              <a:ext cx="266810"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7" name="椭圆 6">
              <a:extLst>
                <a:ext uri="{FF2B5EF4-FFF2-40B4-BE49-F238E27FC236}">
                  <a16:creationId xmlns:a16="http://schemas.microsoft.com/office/drawing/2014/main" id="{260753BB-5F0A-445D-87FE-3BD0E31B4258}"/>
                </a:ext>
              </a:extLst>
            </p:cNvPr>
            <p:cNvSpPr/>
            <p:nvPr/>
          </p:nvSpPr>
          <p:spPr>
            <a:xfrm rot="10800000">
              <a:off x="1172673" y="3321521"/>
              <a:ext cx="201695" cy="200824"/>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8" name="椭圆 7">
              <a:extLst>
                <a:ext uri="{FF2B5EF4-FFF2-40B4-BE49-F238E27FC236}">
                  <a16:creationId xmlns:a16="http://schemas.microsoft.com/office/drawing/2014/main" id="{313883F4-95EF-41BB-B4F5-07BF71C6A59B}"/>
                </a:ext>
              </a:extLst>
            </p:cNvPr>
            <p:cNvSpPr/>
            <p:nvPr/>
          </p:nvSpPr>
          <p:spPr>
            <a:xfrm rot="10800000">
              <a:off x="1618944" y="3354728"/>
              <a:ext cx="133405" cy="13440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9" name="组合 17">
            <a:extLst>
              <a:ext uri="{FF2B5EF4-FFF2-40B4-BE49-F238E27FC236}">
                <a16:creationId xmlns:a16="http://schemas.microsoft.com/office/drawing/2014/main" id="{43AFFC5C-F6A8-42D7-9620-76ABF635F7AD}"/>
              </a:ext>
            </a:extLst>
          </p:cNvPr>
          <p:cNvGrpSpPr/>
          <p:nvPr/>
        </p:nvGrpSpPr>
        <p:grpSpPr>
          <a:xfrm flipH="1">
            <a:off x="9848851" y="3295650"/>
            <a:ext cx="1564216" cy="266700"/>
            <a:chOff x="580290" y="3288314"/>
            <a:chExt cx="1172059" cy="267237"/>
          </a:xfrm>
        </p:grpSpPr>
        <p:sp>
          <p:nvSpPr>
            <p:cNvPr id="10" name="椭圆 9">
              <a:extLst>
                <a:ext uri="{FF2B5EF4-FFF2-40B4-BE49-F238E27FC236}">
                  <a16:creationId xmlns:a16="http://schemas.microsoft.com/office/drawing/2014/main" id="{2180F4F0-C34E-4C55-AB91-0C0FEBA8DC90}"/>
                </a:ext>
              </a:extLst>
            </p:cNvPr>
            <p:cNvSpPr/>
            <p:nvPr/>
          </p:nvSpPr>
          <p:spPr>
            <a:xfrm rot="10800000">
              <a:off x="580290" y="3288314"/>
              <a:ext cx="266449"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1" name="椭圆 19">
              <a:extLst>
                <a:ext uri="{FF2B5EF4-FFF2-40B4-BE49-F238E27FC236}">
                  <a16:creationId xmlns:a16="http://schemas.microsoft.com/office/drawing/2014/main" id="{138E3B05-FA97-4F22-82C9-9EC14F6B095D}"/>
                </a:ext>
              </a:extLst>
            </p:cNvPr>
            <p:cNvSpPr/>
            <p:nvPr/>
          </p:nvSpPr>
          <p:spPr>
            <a:xfrm rot="10800000">
              <a:off x="1173457" y="3321719"/>
              <a:ext cx="199837" cy="200428"/>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2" name="椭圆 11">
              <a:extLst>
                <a:ext uri="{FF2B5EF4-FFF2-40B4-BE49-F238E27FC236}">
                  <a16:creationId xmlns:a16="http://schemas.microsoft.com/office/drawing/2014/main" id="{91DE0625-C9F5-4CD5-BD10-0D8AAF45865B}"/>
                </a:ext>
              </a:extLst>
            </p:cNvPr>
            <p:cNvSpPr/>
            <p:nvPr/>
          </p:nvSpPr>
          <p:spPr>
            <a:xfrm rot="10800000">
              <a:off x="1619124" y="3355123"/>
              <a:ext cx="133225" cy="13361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3" name="任意多边形: 形状 6">
            <a:extLst>
              <a:ext uri="{FF2B5EF4-FFF2-40B4-BE49-F238E27FC236}">
                <a16:creationId xmlns:a16="http://schemas.microsoft.com/office/drawing/2014/main" id="{1273E9AC-8C8D-450C-940E-53C3D2B3772F}"/>
              </a:ext>
            </a:extLst>
          </p:cNvPr>
          <p:cNvSpPr/>
          <p:nvPr/>
        </p:nvSpPr>
        <p:spPr>
          <a:xfrm>
            <a:off x="0" y="4887914"/>
            <a:ext cx="12192000" cy="1970087"/>
          </a:xfrm>
          <a:custGeom>
            <a:gdLst>
              <a:gd name="connsiteX0" fmla="*/ 4761693 w 12192001"/>
              <a:gd name="connsiteY0" fmla="*/ 0 h 1975365"/>
              <a:gd name="connsiteX1" fmla="*/ 6041005 w 12192001"/>
              <a:gd name="connsiteY1" fmla="*/ 551581 h 1975365"/>
              <a:gd name="connsiteX2" fmla="*/ 6051129 w 12192001"/>
              <a:gd name="connsiteY2" fmla="*/ 563959 h 1975365"/>
              <a:gd name="connsiteX3" fmla="*/ 6073942 w 12192001"/>
              <a:gd name="connsiteY3" fmla="*/ 553912 h 1975365"/>
              <a:gd name="connsiteX4" fmla="*/ 6719270 w 12192001"/>
              <a:gd name="connsiteY4" fmla="*/ 434799 h 1975365"/>
              <a:gd name="connsiteX5" fmla="*/ 7891577 w 12192001"/>
              <a:gd name="connsiteY5" fmla="*/ 878743 h 1975365"/>
              <a:gd name="connsiteX6" fmla="*/ 7956994 w 12192001"/>
              <a:gd name="connsiteY6" fmla="*/ 944547 h 1975365"/>
              <a:gd name="connsiteX7" fmla="*/ 7985842 w 12192001"/>
              <a:gd name="connsiteY7" fmla="*/ 901137 h 1975365"/>
              <a:gd name="connsiteX8" fmla="*/ 9599486 w 12192001"/>
              <a:gd name="connsiteY8" fmla="*/ 116746 h 1975365"/>
              <a:gd name="connsiteX9" fmla="*/ 11213130 w 12192001"/>
              <a:gd name="connsiteY9" fmla="*/ 901137 h 1975365"/>
              <a:gd name="connsiteX10" fmla="*/ 11218027 w 12192001"/>
              <a:gd name="connsiteY10" fmla="*/ 908506 h 1975365"/>
              <a:gd name="connsiteX11" fmla="*/ 11301959 w 12192001"/>
              <a:gd name="connsiteY11" fmla="*/ 824077 h 1975365"/>
              <a:gd name="connsiteX12" fmla="*/ 12140144 w 12192001"/>
              <a:gd name="connsiteY12" fmla="*/ 410927 h 1975365"/>
              <a:gd name="connsiteX13" fmla="*/ 12192001 w 12192001"/>
              <a:gd name="connsiteY13" fmla="*/ 403692 h 1975365"/>
              <a:gd name="connsiteX14" fmla="*/ 12192001 w 12192001"/>
              <a:gd name="connsiteY14" fmla="*/ 1975365 h 1975365"/>
              <a:gd name="connsiteX15" fmla="*/ 0 w 12192001"/>
              <a:gd name="connsiteY15" fmla="*/ 1975365 h 1975365"/>
              <a:gd name="connsiteX16" fmla="*/ 0 w 12192001"/>
              <a:gd name="connsiteY16" fmla="*/ 204727 h 1975365"/>
              <a:gd name="connsiteX17" fmla="*/ 60384 w 12192001"/>
              <a:gd name="connsiteY17" fmla="*/ 207862 h 1975365"/>
              <a:gd name="connsiteX18" fmla="*/ 1338550 w 12192001"/>
              <a:gd name="connsiteY18" fmla="*/ 843689 h 1975365"/>
              <a:gd name="connsiteX19" fmla="*/ 1434547 w 12192001"/>
              <a:gd name="connsiteY19" fmla="*/ 961054 h 1975365"/>
              <a:gd name="connsiteX20" fmla="*/ 1439685 w 12192001"/>
              <a:gd name="connsiteY20" fmla="*/ 955887 h 1975365"/>
              <a:gd name="connsiteX21" fmla="*/ 2815706 w 12192001"/>
              <a:gd name="connsiteY21" fmla="*/ 434799 h 1975365"/>
              <a:gd name="connsiteX22" fmla="*/ 3394383 w 12192001"/>
              <a:gd name="connsiteY22" fmla="*/ 514784 h 1975365"/>
              <a:gd name="connsiteX23" fmla="*/ 3487865 w 12192001"/>
              <a:gd name="connsiteY23" fmla="*/ 546065 h 1975365"/>
              <a:gd name="connsiteX24" fmla="*/ 3589385 w 12192001"/>
              <a:gd name="connsiteY24" fmla="*/ 443944 h 1975365"/>
              <a:gd name="connsiteX25" fmla="*/ 4761693 w 12192001"/>
              <a:gd name="connsiteY25" fmla="*/ 0 h 197536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1" h="1975365">
                <a:moveTo>
                  <a:pt x="4761693" y="0"/>
                </a:moveTo>
                <a:cubicBezTo>
                  <a:pt x="5276735" y="0"/>
                  <a:pt x="5736923" y="214716"/>
                  <a:pt x="6041005" y="551581"/>
                </a:cubicBezTo>
                <a:lnTo>
                  <a:pt x="6051129" y="563959"/>
                </a:lnTo>
                <a:lnTo>
                  <a:pt x="6073942" y="553912"/>
                </a:lnTo>
                <a:cubicBezTo>
                  <a:pt x="6272289" y="477212"/>
                  <a:pt x="6490362" y="434799"/>
                  <a:pt x="6719270" y="434799"/>
                </a:cubicBezTo>
                <a:cubicBezTo>
                  <a:pt x="7177084" y="434799"/>
                  <a:pt x="7591557" y="604452"/>
                  <a:pt x="7891577" y="878743"/>
                </a:cubicBezTo>
                <a:lnTo>
                  <a:pt x="7956994" y="944547"/>
                </a:lnTo>
                <a:lnTo>
                  <a:pt x="7985842" y="901137"/>
                </a:lnTo>
                <a:cubicBezTo>
                  <a:pt x="8335549" y="427892"/>
                  <a:pt x="8927773" y="116746"/>
                  <a:pt x="9599486" y="116746"/>
                </a:cubicBezTo>
                <a:cubicBezTo>
                  <a:pt x="10271198" y="116746"/>
                  <a:pt x="10863422" y="427892"/>
                  <a:pt x="11213130" y="901137"/>
                </a:cubicBezTo>
                <a:lnTo>
                  <a:pt x="11218027" y="908506"/>
                </a:lnTo>
                <a:lnTo>
                  <a:pt x="11301959" y="824077"/>
                </a:lnTo>
                <a:cubicBezTo>
                  <a:pt x="11526974" y="618359"/>
                  <a:pt x="11816369" y="471500"/>
                  <a:pt x="12140144" y="410927"/>
                </a:cubicBezTo>
                <a:lnTo>
                  <a:pt x="12192001" y="403692"/>
                </a:lnTo>
                <a:lnTo>
                  <a:pt x="12192001" y="1975365"/>
                </a:lnTo>
                <a:lnTo>
                  <a:pt x="0" y="1975365"/>
                </a:lnTo>
                <a:lnTo>
                  <a:pt x="0" y="204727"/>
                </a:lnTo>
                <a:lnTo>
                  <a:pt x="60384" y="207862"/>
                </a:lnTo>
                <a:cubicBezTo>
                  <a:pt x="573648" y="261507"/>
                  <a:pt x="1026243" y="497713"/>
                  <a:pt x="1338550" y="843689"/>
                </a:cubicBezTo>
                <a:lnTo>
                  <a:pt x="1434547" y="961054"/>
                </a:lnTo>
                <a:lnTo>
                  <a:pt x="1439685" y="955887"/>
                </a:lnTo>
                <a:cubicBezTo>
                  <a:pt x="1791839" y="633932"/>
                  <a:pt x="2278336" y="434799"/>
                  <a:pt x="2815706" y="434799"/>
                </a:cubicBezTo>
                <a:cubicBezTo>
                  <a:pt x="3017220" y="434799"/>
                  <a:pt x="3211580" y="462802"/>
                  <a:pt x="3394383" y="514784"/>
                </a:cubicBezTo>
                <a:lnTo>
                  <a:pt x="3487865" y="546065"/>
                </a:lnTo>
                <a:lnTo>
                  <a:pt x="3589385" y="443944"/>
                </a:lnTo>
                <a:cubicBezTo>
                  <a:pt x="3889406" y="169652"/>
                  <a:pt x="4303879" y="0"/>
                  <a:pt x="4761693" y="0"/>
                </a:cubicBezTo>
                <a:close/>
              </a:path>
            </a:pathLst>
          </a:custGeom>
          <a:gradFill>
            <a:gsLst>
              <a:gs pos="0">
                <a:schemeClr val="accent2">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任意多边形: 形状 7">
            <a:extLst>
              <a:ext uri="{FF2B5EF4-FFF2-40B4-BE49-F238E27FC236}">
                <a16:creationId xmlns:a16="http://schemas.microsoft.com/office/drawing/2014/main" id="{72563194-F743-40F2-A66C-6B39C31D4C18}"/>
              </a:ext>
            </a:extLst>
          </p:cNvPr>
          <p:cNvSpPr/>
          <p:nvPr/>
        </p:nvSpPr>
        <p:spPr>
          <a:xfrm>
            <a:off x="0" y="5421314"/>
            <a:ext cx="12192000" cy="1436687"/>
          </a:xfrm>
          <a:custGeom>
            <a:gdLst>
              <a:gd name="connsiteX0" fmla="*/ 1825119 w 12192000"/>
              <a:gd name="connsiteY0" fmla="*/ 0 h 1445191"/>
              <a:gd name="connsiteX1" fmla="*/ 2676215 w 12192000"/>
              <a:gd name="connsiteY1" fmla="*/ 335498 h 1445191"/>
              <a:gd name="connsiteX2" fmla="*/ 2725007 w 12192000"/>
              <a:gd name="connsiteY2" fmla="*/ 402142 h 1445191"/>
              <a:gd name="connsiteX3" fmla="*/ 2887042 w 12192000"/>
              <a:gd name="connsiteY3" fmla="*/ 336937 h 1445191"/>
              <a:gd name="connsiteX4" fmla="*/ 3286558 w 12192000"/>
              <a:gd name="connsiteY4" fmla="*/ 277137 h 1445191"/>
              <a:gd name="connsiteX5" fmla="*/ 4137654 w 12192000"/>
              <a:gd name="connsiteY5" fmla="*/ 612635 h 1445191"/>
              <a:gd name="connsiteX6" fmla="*/ 4137762 w 12192000"/>
              <a:gd name="connsiteY6" fmla="*/ 612785 h 1445191"/>
              <a:gd name="connsiteX7" fmla="*/ 4173314 w 12192000"/>
              <a:gd name="connsiteY7" fmla="*/ 564223 h 1445191"/>
              <a:gd name="connsiteX8" fmla="*/ 5259074 w 12192000"/>
              <a:gd name="connsiteY8" fmla="*/ 136221 h 1445191"/>
              <a:gd name="connsiteX9" fmla="*/ 5883199 w 12192000"/>
              <a:gd name="connsiteY9" fmla="*/ 253387 h 1445191"/>
              <a:gd name="connsiteX10" fmla="*/ 5937700 w 12192000"/>
              <a:gd name="connsiteY10" fmla="*/ 277935 h 1445191"/>
              <a:gd name="connsiteX11" fmla="*/ 5998970 w 12192000"/>
              <a:gd name="connsiteY11" fmla="*/ 222879 h 1445191"/>
              <a:gd name="connsiteX12" fmla="*/ 6724734 w 12192000"/>
              <a:gd name="connsiteY12" fmla="*/ 0 h 1445191"/>
              <a:gd name="connsiteX13" fmla="*/ 7450498 w 12192000"/>
              <a:gd name="connsiteY13" fmla="*/ 222879 h 1445191"/>
              <a:gd name="connsiteX14" fmla="*/ 7504128 w 12192000"/>
              <a:gd name="connsiteY14" fmla="*/ 271069 h 1445191"/>
              <a:gd name="connsiteX15" fmla="*/ 7515578 w 12192000"/>
              <a:gd name="connsiteY15" fmla="*/ 265911 h 1445191"/>
              <a:gd name="connsiteX16" fmla="*/ 8139707 w 12192000"/>
              <a:gd name="connsiteY16" fmla="*/ 148745 h 1445191"/>
              <a:gd name="connsiteX17" fmla="*/ 9129790 w 12192000"/>
              <a:gd name="connsiteY17" fmla="*/ 484217 h 1445191"/>
              <a:gd name="connsiteX18" fmla="*/ 9258974 w 12192000"/>
              <a:gd name="connsiteY18" fmla="*/ 615575 h 1445191"/>
              <a:gd name="connsiteX19" fmla="*/ 9261126 w 12192000"/>
              <a:gd name="connsiteY19" fmla="*/ 612634 h 1445191"/>
              <a:gd name="connsiteX20" fmla="*/ 10112222 w 12192000"/>
              <a:gd name="connsiteY20" fmla="*/ 277136 h 1445191"/>
              <a:gd name="connsiteX21" fmla="*/ 10686084 w 12192000"/>
              <a:gd name="connsiteY21" fmla="*/ 407095 h 1445191"/>
              <a:gd name="connsiteX22" fmla="*/ 10698420 w 12192000"/>
              <a:gd name="connsiteY22" fmla="*/ 414641 h 1445191"/>
              <a:gd name="connsiteX23" fmla="*/ 10756361 w 12192000"/>
              <a:gd name="connsiteY23" fmla="*/ 335498 h 1445191"/>
              <a:gd name="connsiteX24" fmla="*/ 11607457 w 12192000"/>
              <a:gd name="connsiteY24" fmla="*/ 0 h 1445191"/>
              <a:gd name="connsiteX25" fmla="*/ 12096693 w 12192000"/>
              <a:gd name="connsiteY25" fmla="*/ 91844 h 1445191"/>
              <a:gd name="connsiteX26" fmla="*/ 12192000 w 12192000"/>
              <a:gd name="connsiteY26" fmla="*/ 135942 h 1445191"/>
              <a:gd name="connsiteX27" fmla="*/ 12192000 w 12192000"/>
              <a:gd name="connsiteY27" fmla="*/ 1445191 h 1445191"/>
              <a:gd name="connsiteX28" fmla="*/ 0 w 12192000"/>
              <a:gd name="connsiteY28" fmla="*/ 1445191 h 1445191"/>
              <a:gd name="connsiteX29" fmla="*/ 0 w 12192000"/>
              <a:gd name="connsiteY29" fmla="*/ 326970 h 1445191"/>
              <a:gd name="connsiteX30" fmla="*/ 2069 w 12192000"/>
              <a:gd name="connsiteY30" fmla="*/ 326409 h 1445191"/>
              <a:gd name="connsiteX31" fmla="*/ 329894 w 12192000"/>
              <a:gd name="connsiteY31" fmla="*/ 289663 h 1445191"/>
              <a:gd name="connsiteX32" fmla="*/ 878628 w 12192000"/>
              <a:gd name="connsiteY32" fmla="*/ 397949 h 1445191"/>
              <a:gd name="connsiteX33" fmla="*/ 914726 w 12192000"/>
              <a:gd name="connsiteY33" fmla="*/ 416495 h 1445191"/>
              <a:gd name="connsiteX34" fmla="*/ 974025 w 12192000"/>
              <a:gd name="connsiteY34" fmla="*/ 335498 h 1445191"/>
              <a:gd name="connsiteX35" fmla="*/ 1825119 w 12192000"/>
              <a:gd name="connsiteY35" fmla="*/ 0 h 144519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1445191">
                <a:moveTo>
                  <a:pt x="1825119" y="0"/>
                </a:moveTo>
                <a:cubicBezTo>
                  <a:pt x="2179406" y="0"/>
                  <a:pt x="2491766" y="133083"/>
                  <a:pt x="2676215" y="335498"/>
                </a:cubicBezTo>
                <a:lnTo>
                  <a:pt x="2725007" y="402142"/>
                </a:lnTo>
                <a:lnTo>
                  <a:pt x="2887042" y="336937"/>
                </a:lnTo>
                <a:cubicBezTo>
                  <a:pt x="3009837" y="298430"/>
                  <a:pt x="3144843" y="277137"/>
                  <a:pt x="3286558" y="277137"/>
                </a:cubicBezTo>
                <a:cubicBezTo>
                  <a:pt x="3640842" y="277137"/>
                  <a:pt x="3953203" y="410220"/>
                  <a:pt x="4137654" y="612635"/>
                </a:cubicBezTo>
                <a:lnTo>
                  <a:pt x="4137762" y="612785"/>
                </a:lnTo>
                <a:lnTo>
                  <a:pt x="4173314" y="564223"/>
                </a:lnTo>
                <a:cubicBezTo>
                  <a:pt x="4408621" y="305997"/>
                  <a:pt x="4807103" y="136221"/>
                  <a:pt x="5259074" y="136221"/>
                </a:cubicBezTo>
                <a:cubicBezTo>
                  <a:pt x="5485056" y="136221"/>
                  <a:pt x="5697670" y="178665"/>
                  <a:pt x="5883199" y="253387"/>
                </a:cubicBezTo>
                <a:lnTo>
                  <a:pt x="5937700" y="277935"/>
                </a:lnTo>
                <a:lnTo>
                  <a:pt x="5998970" y="222879"/>
                </a:lnTo>
                <a:cubicBezTo>
                  <a:pt x="6184708" y="85173"/>
                  <a:pt x="6441306" y="0"/>
                  <a:pt x="6724734" y="0"/>
                </a:cubicBezTo>
                <a:cubicBezTo>
                  <a:pt x="7008162" y="0"/>
                  <a:pt x="7264760" y="85173"/>
                  <a:pt x="7450498" y="222879"/>
                </a:cubicBezTo>
                <a:lnTo>
                  <a:pt x="7504128" y="271069"/>
                </a:lnTo>
                <a:lnTo>
                  <a:pt x="7515578" y="265911"/>
                </a:lnTo>
                <a:cubicBezTo>
                  <a:pt x="7701109" y="191189"/>
                  <a:pt x="7913723" y="148745"/>
                  <a:pt x="8139707" y="148745"/>
                </a:cubicBezTo>
                <a:cubicBezTo>
                  <a:pt x="8535178" y="148745"/>
                  <a:pt x="8889702" y="278730"/>
                  <a:pt x="9129790" y="484217"/>
                </a:cubicBezTo>
                <a:lnTo>
                  <a:pt x="9258974" y="615575"/>
                </a:lnTo>
                <a:lnTo>
                  <a:pt x="9261126" y="612634"/>
                </a:lnTo>
                <a:cubicBezTo>
                  <a:pt x="9445576" y="410219"/>
                  <a:pt x="9757936" y="277136"/>
                  <a:pt x="10112222" y="277136"/>
                </a:cubicBezTo>
                <a:cubicBezTo>
                  <a:pt x="10324793" y="277136"/>
                  <a:pt x="10522273" y="325046"/>
                  <a:pt x="10686084" y="407095"/>
                </a:cubicBezTo>
                <a:lnTo>
                  <a:pt x="10698420" y="414641"/>
                </a:lnTo>
                <a:lnTo>
                  <a:pt x="10756361" y="335498"/>
                </a:lnTo>
                <a:cubicBezTo>
                  <a:pt x="10940811" y="133083"/>
                  <a:pt x="11253171" y="0"/>
                  <a:pt x="11607457" y="0"/>
                </a:cubicBezTo>
                <a:cubicBezTo>
                  <a:pt x="11784600" y="0"/>
                  <a:pt x="11951262" y="33271"/>
                  <a:pt x="12096693" y="91844"/>
                </a:cubicBezTo>
                <a:lnTo>
                  <a:pt x="12192000" y="135942"/>
                </a:lnTo>
                <a:lnTo>
                  <a:pt x="12192000" y="1445191"/>
                </a:lnTo>
                <a:lnTo>
                  <a:pt x="0" y="1445191"/>
                </a:lnTo>
                <a:lnTo>
                  <a:pt x="0" y="326970"/>
                </a:lnTo>
                <a:lnTo>
                  <a:pt x="2069" y="326409"/>
                </a:lnTo>
                <a:cubicBezTo>
                  <a:pt x="105629" y="302528"/>
                  <a:pt x="215735" y="289663"/>
                  <a:pt x="329894" y="289663"/>
                </a:cubicBezTo>
                <a:cubicBezTo>
                  <a:pt x="529672" y="289663"/>
                  <a:pt x="717038" y="329061"/>
                  <a:pt x="878628" y="397949"/>
                </a:cubicBezTo>
                <a:lnTo>
                  <a:pt x="914726" y="416495"/>
                </a:lnTo>
                <a:lnTo>
                  <a:pt x="974025" y="335498"/>
                </a:lnTo>
                <a:cubicBezTo>
                  <a:pt x="1158473" y="133083"/>
                  <a:pt x="1470835" y="0"/>
                  <a:pt x="1825119" y="0"/>
                </a:cubicBezTo>
                <a:close/>
              </a:path>
            </a:pathLst>
          </a:custGeom>
          <a:gradFill>
            <a:gsLst>
              <a:gs pos="0">
                <a:schemeClr val="accent2">
                  <a:alpha val="51000"/>
                </a:schemeClr>
              </a:gs>
              <a:gs pos="100000">
                <a:schemeClr val="accent2">
                  <a:alpha val="3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5" name="任意多边形: 形状 8">
            <a:extLst>
              <a:ext uri="{FF2B5EF4-FFF2-40B4-BE49-F238E27FC236}">
                <a16:creationId xmlns:a16="http://schemas.microsoft.com/office/drawing/2014/main" id="{79EFBA06-810F-415B-A77D-32C75A376C7E}"/>
              </a:ext>
            </a:extLst>
          </p:cNvPr>
          <p:cNvSpPr/>
          <p:nvPr/>
        </p:nvSpPr>
        <p:spPr>
          <a:xfrm>
            <a:off x="0" y="5722938"/>
            <a:ext cx="12192000" cy="1135062"/>
          </a:xfrm>
          <a:custGeom>
            <a:gdLst>
              <a:gd name="connsiteX0" fmla="*/ 4165443 w 12192000"/>
              <a:gd name="connsiteY0" fmla="*/ 0 h 1133339"/>
              <a:gd name="connsiteX1" fmla="*/ 4793789 w 12192000"/>
              <a:gd name="connsiteY1" fmla="*/ 268294 h 1133339"/>
              <a:gd name="connsiteX2" fmla="*/ 4822897 w 12192000"/>
              <a:gd name="connsiteY2" fmla="*/ 311359 h 1133339"/>
              <a:gd name="connsiteX3" fmla="*/ 4850903 w 12192000"/>
              <a:gd name="connsiteY3" fmla="*/ 309092 h 1133339"/>
              <a:gd name="connsiteX4" fmla="*/ 5389486 w 12192000"/>
              <a:gd name="connsiteY4" fmla="*/ 539058 h 1133339"/>
              <a:gd name="connsiteX5" fmla="*/ 5423004 w 12192000"/>
              <a:gd name="connsiteY5" fmla="*/ 588645 h 1133339"/>
              <a:gd name="connsiteX6" fmla="*/ 5512341 w 12192000"/>
              <a:gd name="connsiteY6" fmla="*/ 549703 h 1133339"/>
              <a:gd name="connsiteX7" fmla="*/ 5765161 w 12192000"/>
              <a:gd name="connsiteY7" fmla="*/ 508714 h 1133339"/>
              <a:gd name="connsiteX8" fmla="*/ 5820259 w 12192000"/>
              <a:gd name="connsiteY8" fmla="*/ 512618 h 1133339"/>
              <a:gd name="connsiteX9" fmla="*/ 5859170 w 12192000"/>
              <a:gd name="connsiteY9" fmla="*/ 474742 h 1133339"/>
              <a:gd name="connsiteX10" fmla="*/ 6318443 w 12192000"/>
              <a:gd name="connsiteY10" fmla="*/ 321971 h 1133339"/>
              <a:gd name="connsiteX11" fmla="*/ 6571261 w 12192000"/>
              <a:gd name="connsiteY11" fmla="*/ 362960 h 1133339"/>
              <a:gd name="connsiteX12" fmla="*/ 6669499 w 12192000"/>
              <a:gd name="connsiteY12" fmla="*/ 405780 h 1133339"/>
              <a:gd name="connsiteX13" fmla="*/ 6680980 w 12192000"/>
              <a:gd name="connsiteY13" fmla="*/ 398172 h 1133339"/>
              <a:gd name="connsiteX14" fmla="*/ 7044125 w 12192000"/>
              <a:gd name="connsiteY14" fmla="*/ 309092 h 1133339"/>
              <a:gd name="connsiteX15" fmla="*/ 7503396 w 12192000"/>
              <a:gd name="connsiteY15" fmla="*/ 461863 h 1133339"/>
              <a:gd name="connsiteX16" fmla="*/ 7549263 w 12192000"/>
              <a:gd name="connsiteY16" fmla="*/ 506507 h 1133339"/>
              <a:gd name="connsiteX17" fmla="*/ 7557270 w 12192000"/>
              <a:gd name="connsiteY17" fmla="*/ 501203 h 1133339"/>
              <a:gd name="connsiteX18" fmla="*/ 7920415 w 12192000"/>
              <a:gd name="connsiteY18" fmla="*/ 412123 h 1133339"/>
              <a:gd name="connsiteX19" fmla="*/ 8518883 w 12192000"/>
              <a:gd name="connsiteY19" fmla="*/ 730689 h 1133339"/>
              <a:gd name="connsiteX20" fmla="*/ 8523397 w 12192000"/>
              <a:gd name="connsiteY20" fmla="*/ 742369 h 1133339"/>
              <a:gd name="connsiteX21" fmla="*/ 8530242 w 12192000"/>
              <a:gd name="connsiteY21" fmla="*/ 732242 h 1133339"/>
              <a:gd name="connsiteX22" fmla="*/ 9068825 w 12192000"/>
              <a:gd name="connsiteY22" fmla="*/ 502276 h 1133339"/>
              <a:gd name="connsiteX23" fmla="*/ 9292147 w 12192000"/>
              <a:gd name="connsiteY23" fmla="*/ 533926 h 1133339"/>
              <a:gd name="connsiteX24" fmla="*/ 9381057 w 12192000"/>
              <a:gd name="connsiteY24" fmla="*/ 567236 h 1133339"/>
              <a:gd name="connsiteX25" fmla="*/ 9408408 w 12192000"/>
              <a:gd name="connsiteY25" fmla="*/ 526771 h 1133339"/>
              <a:gd name="connsiteX26" fmla="*/ 9788804 w 12192000"/>
              <a:gd name="connsiteY26" fmla="*/ 364348 h 1133339"/>
              <a:gd name="connsiteX27" fmla="*/ 10169201 w 12192000"/>
              <a:gd name="connsiteY27" fmla="*/ 526771 h 1133339"/>
              <a:gd name="connsiteX28" fmla="*/ 10193126 w 12192000"/>
              <a:gd name="connsiteY28" fmla="*/ 562169 h 1133339"/>
              <a:gd name="connsiteX29" fmla="*/ 10221725 w 12192000"/>
              <a:gd name="connsiteY29" fmla="*/ 549703 h 1133339"/>
              <a:gd name="connsiteX30" fmla="*/ 10474543 w 12192000"/>
              <a:gd name="connsiteY30" fmla="*/ 508714 h 1133339"/>
              <a:gd name="connsiteX31" fmla="*/ 11030020 w 12192000"/>
              <a:gd name="connsiteY31" fmla="*/ 759843 h 1133339"/>
              <a:gd name="connsiteX32" fmla="*/ 11042281 w 12192000"/>
              <a:gd name="connsiteY32" fmla="*/ 779672 h 1133339"/>
              <a:gd name="connsiteX33" fmla="*/ 11058727 w 12192000"/>
              <a:gd name="connsiteY33" fmla="*/ 737128 h 1133339"/>
              <a:gd name="connsiteX34" fmla="*/ 11657193 w 12192000"/>
              <a:gd name="connsiteY34" fmla="*/ 418562 h 1133339"/>
              <a:gd name="connsiteX35" fmla="*/ 11910011 w 12192000"/>
              <a:gd name="connsiteY35" fmla="*/ 459551 h 1133339"/>
              <a:gd name="connsiteX36" fmla="*/ 12013158 w 12192000"/>
              <a:gd name="connsiteY36" fmla="*/ 504512 h 1133339"/>
              <a:gd name="connsiteX37" fmla="*/ 12070208 w 12192000"/>
              <a:gd name="connsiteY37" fmla="*/ 448985 h 1133339"/>
              <a:gd name="connsiteX38" fmla="*/ 12166333 w 12192000"/>
              <a:gd name="connsiteY38" fmla="*/ 385294 h 1133339"/>
              <a:gd name="connsiteX39" fmla="*/ 12192000 w 12192000"/>
              <a:gd name="connsiteY39" fmla="*/ 374106 h 1133339"/>
              <a:gd name="connsiteX40" fmla="*/ 12192000 w 12192000"/>
              <a:gd name="connsiteY40" fmla="*/ 1133339 h 1133339"/>
              <a:gd name="connsiteX41" fmla="*/ 0 w 12192000"/>
              <a:gd name="connsiteY41" fmla="*/ 1133339 h 1133339"/>
              <a:gd name="connsiteX42" fmla="*/ 0 w 12192000"/>
              <a:gd name="connsiteY42" fmla="*/ 486996 h 1133339"/>
              <a:gd name="connsiteX43" fmla="*/ 71 w 12192000"/>
              <a:gd name="connsiteY43" fmla="*/ 486956 h 1133339"/>
              <a:gd name="connsiteX44" fmla="*/ 336420 w 12192000"/>
              <a:gd name="connsiteY44" fmla="*/ 418562 h 1133339"/>
              <a:gd name="connsiteX45" fmla="*/ 611086 w 12192000"/>
              <a:gd name="connsiteY45" fmla="*/ 463094 h 1133339"/>
              <a:gd name="connsiteX46" fmla="*/ 684818 w 12192000"/>
              <a:gd name="connsiteY46" fmla="*/ 495232 h 1133339"/>
              <a:gd name="connsiteX47" fmla="*/ 719102 w 12192000"/>
              <a:gd name="connsiteY47" fmla="*/ 461863 h 1133339"/>
              <a:gd name="connsiteX48" fmla="*/ 1178373 w 12192000"/>
              <a:gd name="connsiteY48" fmla="*/ 309092 h 1133339"/>
              <a:gd name="connsiteX49" fmla="*/ 1431191 w 12192000"/>
              <a:gd name="connsiteY49" fmla="*/ 350081 h 1133339"/>
              <a:gd name="connsiteX50" fmla="*/ 1535098 w 12192000"/>
              <a:gd name="connsiteY50" fmla="*/ 395372 h 1133339"/>
              <a:gd name="connsiteX51" fmla="*/ 1601328 w 12192000"/>
              <a:gd name="connsiteY51" fmla="*/ 366503 h 1133339"/>
              <a:gd name="connsiteX52" fmla="*/ 1875994 w 12192000"/>
              <a:gd name="connsiteY52" fmla="*/ 321971 h 1133339"/>
              <a:gd name="connsiteX53" fmla="*/ 2526182 w 12192000"/>
              <a:gd name="connsiteY53" fmla="*/ 668067 h 1133339"/>
              <a:gd name="connsiteX54" fmla="*/ 2552597 w 12192000"/>
              <a:gd name="connsiteY54" fmla="*/ 736404 h 1133339"/>
              <a:gd name="connsiteX55" fmla="*/ 2571015 w 12192000"/>
              <a:gd name="connsiteY55" fmla="*/ 731813 h 1133339"/>
              <a:gd name="connsiteX56" fmla="*/ 2701915 w 12192000"/>
              <a:gd name="connsiteY56" fmla="*/ 721216 h 1133339"/>
              <a:gd name="connsiteX57" fmla="*/ 2724369 w 12192000"/>
              <a:gd name="connsiteY57" fmla="*/ 722353 h 1133339"/>
              <a:gd name="connsiteX58" fmla="*/ 2760974 w 12192000"/>
              <a:gd name="connsiteY58" fmla="*/ 627658 h 1133339"/>
              <a:gd name="connsiteX59" fmla="*/ 3359439 w 12192000"/>
              <a:gd name="connsiteY59" fmla="*/ 309092 h 1133339"/>
              <a:gd name="connsiteX60" fmla="*/ 3490338 w 12192000"/>
              <a:gd name="connsiteY60" fmla="*/ 319689 h 1133339"/>
              <a:gd name="connsiteX61" fmla="*/ 3500624 w 12192000"/>
              <a:gd name="connsiteY61" fmla="*/ 322253 h 1133339"/>
              <a:gd name="connsiteX62" fmla="*/ 3537095 w 12192000"/>
              <a:gd name="connsiteY62" fmla="*/ 268294 h 1133339"/>
              <a:gd name="connsiteX63" fmla="*/ 4165443 w 12192000"/>
              <a:gd name="connsiteY63" fmla="*/ 0 h 11333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192000" h="1133339">
                <a:moveTo>
                  <a:pt x="4165443" y="0"/>
                </a:moveTo>
                <a:cubicBezTo>
                  <a:pt x="4427005" y="0"/>
                  <a:pt x="4657616" y="106424"/>
                  <a:pt x="4793789" y="268294"/>
                </a:cubicBezTo>
                <a:lnTo>
                  <a:pt x="4822897" y="311359"/>
                </a:lnTo>
                <a:lnTo>
                  <a:pt x="4850903" y="309092"/>
                </a:lnTo>
                <a:cubicBezTo>
                  <a:pt x="5075099" y="309092"/>
                  <a:pt x="5272766" y="400313"/>
                  <a:pt x="5389486" y="539058"/>
                </a:cubicBezTo>
                <a:lnTo>
                  <a:pt x="5423004" y="588645"/>
                </a:lnTo>
                <a:lnTo>
                  <a:pt x="5512341" y="549703"/>
                </a:lnTo>
                <a:cubicBezTo>
                  <a:pt x="5590047" y="523309"/>
                  <a:pt x="5675481" y="508714"/>
                  <a:pt x="5765161" y="508714"/>
                </a:cubicBezTo>
                <a:lnTo>
                  <a:pt x="5820259" y="512618"/>
                </a:lnTo>
                <a:lnTo>
                  <a:pt x="5859170" y="474742"/>
                </a:lnTo>
                <a:cubicBezTo>
                  <a:pt x="5976709" y="380352"/>
                  <a:pt x="6139086" y="321971"/>
                  <a:pt x="6318443" y="321971"/>
                </a:cubicBezTo>
                <a:cubicBezTo>
                  <a:pt x="6408121" y="321971"/>
                  <a:pt x="6493555" y="336566"/>
                  <a:pt x="6571261" y="362960"/>
                </a:cubicBezTo>
                <a:lnTo>
                  <a:pt x="6669499" y="405780"/>
                </a:lnTo>
                <a:lnTo>
                  <a:pt x="6680980" y="398172"/>
                </a:lnTo>
                <a:cubicBezTo>
                  <a:pt x="6784641" y="341931"/>
                  <a:pt x="6909609" y="309092"/>
                  <a:pt x="7044125" y="309092"/>
                </a:cubicBezTo>
                <a:cubicBezTo>
                  <a:pt x="7223481" y="309092"/>
                  <a:pt x="7385858" y="367473"/>
                  <a:pt x="7503396" y="461863"/>
                </a:cubicBezTo>
                <a:lnTo>
                  <a:pt x="7549263" y="506507"/>
                </a:lnTo>
                <a:lnTo>
                  <a:pt x="7557270" y="501203"/>
                </a:lnTo>
                <a:cubicBezTo>
                  <a:pt x="7660931" y="444962"/>
                  <a:pt x="7785899" y="412123"/>
                  <a:pt x="7920415" y="412123"/>
                </a:cubicBezTo>
                <a:cubicBezTo>
                  <a:pt x="8189451" y="412123"/>
                  <a:pt x="8420281" y="543481"/>
                  <a:pt x="8518883" y="730689"/>
                </a:cubicBezTo>
                <a:lnTo>
                  <a:pt x="8523397" y="742369"/>
                </a:lnTo>
                <a:lnTo>
                  <a:pt x="8530242" y="732242"/>
                </a:lnTo>
                <a:cubicBezTo>
                  <a:pt x="8646964" y="593497"/>
                  <a:pt x="8844630" y="502276"/>
                  <a:pt x="9068825" y="502276"/>
                </a:cubicBezTo>
                <a:cubicBezTo>
                  <a:pt x="9147294" y="502276"/>
                  <a:pt x="9222512" y="513450"/>
                  <a:pt x="9292147" y="533926"/>
                </a:cubicBezTo>
                <a:lnTo>
                  <a:pt x="9381057" y="567236"/>
                </a:lnTo>
                <a:lnTo>
                  <a:pt x="9408408" y="526771"/>
                </a:lnTo>
                <a:cubicBezTo>
                  <a:pt x="9490847" y="428776"/>
                  <a:pt x="9630456" y="364348"/>
                  <a:pt x="9788804" y="364348"/>
                </a:cubicBezTo>
                <a:cubicBezTo>
                  <a:pt x="9947151" y="364348"/>
                  <a:pt x="10086761" y="428776"/>
                  <a:pt x="10169201" y="526771"/>
                </a:cubicBezTo>
                <a:lnTo>
                  <a:pt x="10193126" y="562169"/>
                </a:lnTo>
                <a:lnTo>
                  <a:pt x="10221725" y="549703"/>
                </a:lnTo>
                <a:cubicBezTo>
                  <a:pt x="10299432" y="523309"/>
                  <a:pt x="10384865" y="508714"/>
                  <a:pt x="10474543" y="508714"/>
                </a:cubicBezTo>
                <a:cubicBezTo>
                  <a:pt x="10709949" y="508714"/>
                  <a:pt x="10916105" y="609285"/>
                  <a:pt x="11030020" y="759843"/>
                </a:cubicBezTo>
                <a:lnTo>
                  <a:pt x="11042281" y="779672"/>
                </a:lnTo>
                <a:lnTo>
                  <a:pt x="11058727" y="737128"/>
                </a:lnTo>
                <a:cubicBezTo>
                  <a:pt x="11157327" y="549920"/>
                  <a:pt x="11388158" y="418562"/>
                  <a:pt x="11657193" y="418562"/>
                </a:cubicBezTo>
                <a:cubicBezTo>
                  <a:pt x="11746871" y="418562"/>
                  <a:pt x="11832305" y="433157"/>
                  <a:pt x="11910011" y="459551"/>
                </a:cubicBezTo>
                <a:lnTo>
                  <a:pt x="12013158" y="504512"/>
                </a:lnTo>
                <a:lnTo>
                  <a:pt x="12070208" y="448985"/>
                </a:lnTo>
                <a:cubicBezTo>
                  <a:pt x="12099592" y="425388"/>
                  <a:pt x="12131779" y="404041"/>
                  <a:pt x="12166333" y="385294"/>
                </a:cubicBezTo>
                <a:lnTo>
                  <a:pt x="12192000" y="374106"/>
                </a:lnTo>
                <a:lnTo>
                  <a:pt x="12192000" y="1133339"/>
                </a:lnTo>
                <a:lnTo>
                  <a:pt x="0" y="1133339"/>
                </a:lnTo>
                <a:lnTo>
                  <a:pt x="0" y="486996"/>
                </a:lnTo>
                <a:lnTo>
                  <a:pt x="71" y="486956"/>
                </a:lnTo>
                <a:cubicBezTo>
                  <a:pt x="100055" y="443338"/>
                  <a:pt x="214635" y="418562"/>
                  <a:pt x="336420" y="418562"/>
                </a:cubicBezTo>
                <a:cubicBezTo>
                  <a:pt x="433848" y="418562"/>
                  <a:pt x="526664" y="434418"/>
                  <a:pt x="611086" y="463094"/>
                </a:cubicBezTo>
                <a:lnTo>
                  <a:pt x="684818" y="495232"/>
                </a:lnTo>
                <a:lnTo>
                  <a:pt x="719102" y="461863"/>
                </a:lnTo>
                <a:cubicBezTo>
                  <a:pt x="836640" y="367473"/>
                  <a:pt x="999017" y="309092"/>
                  <a:pt x="1178373" y="309092"/>
                </a:cubicBezTo>
                <a:cubicBezTo>
                  <a:pt x="1268052" y="309092"/>
                  <a:pt x="1353485" y="323687"/>
                  <a:pt x="1431191" y="350081"/>
                </a:cubicBezTo>
                <a:lnTo>
                  <a:pt x="1535098" y="395372"/>
                </a:lnTo>
                <a:lnTo>
                  <a:pt x="1601328" y="366503"/>
                </a:lnTo>
                <a:cubicBezTo>
                  <a:pt x="1685751" y="337827"/>
                  <a:pt x="1778567" y="321971"/>
                  <a:pt x="1875994" y="321971"/>
                </a:cubicBezTo>
                <a:cubicBezTo>
                  <a:pt x="2168280" y="321971"/>
                  <a:pt x="2419060" y="464681"/>
                  <a:pt x="2526182" y="668067"/>
                </a:cubicBezTo>
                <a:lnTo>
                  <a:pt x="2552597" y="736404"/>
                </a:lnTo>
                <a:lnTo>
                  <a:pt x="2571015" y="731813"/>
                </a:lnTo>
                <a:cubicBezTo>
                  <a:pt x="2613296" y="724865"/>
                  <a:pt x="2657074" y="721216"/>
                  <a:pt x="2701915" y="721216"/>
                </a:cubicBezTo>
                <a:lnTo>
                  <a:pt x="2724369" y="722353"/>
                </a:lnTo>
                <a:lnTo>
                  <a:pt x="2760974" y="627658"/>
                </a:lnTo>
                <a:cubicBezTo>
                  <a:pt x="2859573" y="440450"/>
                  <a:pt x="3090405" y="309092"/>
                  <a:pt x="3359439" y="309092"/>
                </a:cubicBezTo>
                <a:cubicBezTo>
                  <a:pt x="3404279" y="309092"/>
                  <a:pt x="3448056" y="312741"/>
                  <a:pt x="3490338" y="319689"/>
                </a:cubicBezTo>
                <a:lnTo>
                  <a:pt x="3500624" y="322253"/>
                </a:lnTo>
                <a:lnTo>
                  <a:pt x="3537095" y="268294"/>
                </a:lnTo>
                <a:cubicBezTo>
                  <a:pt x="3673270" y="106424"/>
                  <a:pt x="3903880" y="0"/>
                  <a:pt x="416544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2" name="标题 1"/>
          <p:cNvSpPr>
            <a:spLocks noGrp="1"/>
          </p:cNvSpPr>
          <p:nvPr>
            <p:ph type="ctrTitle"/>
          </p:nvPr>
        </p:nvSpPr>
        <p:spPr>
          <a:xfrm>
            <a:off x="2555914" y="2531235"/>
            <a:ext cx="7080173" cy="978729"/>
          </a:xfrm>
        </p:spPr>
        <p:txBody>
          <a:bodyPr anchor="b">
            <a:normAutofit/>
          </a:bodyPr>
          <a:lstStyle>
            <a:lvl1pPr algn="ctr">
              <a:defRPr sz="4800">
                <a:solidFill>
                  <a:schemeClr val="bg1"/>
                </a:solidFill>
              </a:defRPr>
            </a:lvl1pPr>
          </a:lstStyle>
          <a:p>
            <a:r>
              <a:rPr lang="zh-CN" altLang="en-US" noProof="1"/>
              <a:t>单击此处编辑母版标题样式</a:t>
            </a:r>
          </a:p>
        </p:txBody>
      </p:sp>
      <p:sp>
        <p:nvSpPr>
          <p:cNvPr id="3" name="副标题 2"/>
          <p:cNvSpPr>
            <a:spLocks noGrp="1"/>
          </p:cNvSpPr>
          <p:nvPr>
            <p:ph type="subTitle" idx="1"/>
          </p:nvPr>
        </p:nvSpPr>
        <p:spPr>
          <a:xfrm>
            <a:off x="2555914" y="3546953"/>
            <a:ext cx="7080173" cy="424732"/>
          </a:xfrm>
        </p:spPr>
        <p:txBody>
          <a:bodyPr>
            <a:normAutofit/>
          </a:bodyPr>
          <a:lstStyle>
            <a:lvl1pPr marL="0" indent="0" algn="ctr">
              <a:buNone/>
              <a:defRPr sz="18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a:t>单击此处编辑母版副标题样式</a:t>
            </a:r>
          </a:p>
        </p:txBody>
      </p:sp>
      <p:sp>
        <p:nvSpPr>
          <p:cNvPr id="16" name="日期占位符 3">
            <a:extLst>
              <a:ext uri="{FF2B5EF4-FFF2-40B4-BE49-F238E27FC236}">
                <a16:creationId xmlns:a16="http://schemas.microsoft.com/office/drawing/2014/main" id="{577457DA-BC7C-475E-9993-95E4D7CE8259}"/>
              </a:ext>
            </a:extLst>
          </p:cNvPr>
          <p:cNvSpPr>
            <a:spLocks noGrp="1"/>
          </p:cNvSpPr>
          <p:nvPr>
            <p:ph type="dt" sz="half" idx="10"/>
          </p:nvPr>
        </p:nvSpPr>
        <p:spPr/>
        <p:txBody>
          <a:bodyPr/>
          <a:lstStyle>
            <a:lvl1pPr>
              <a:defRPr sz="1200"/>
            </a:lvl1pPr>
          </a:lstStyle>
          <a:p>
            <a:pPr>
              <a:defRPr/>
            </a:pPr>
            <a:endParaRPr lang="zh-CN" altLang="zh-CN"/>
          </a:p>
        </p:txBody>
      </p:sp>
      <p:sp>
        <p:nvSpPr>
          <p:cNvPr id="17" name="页脚占位符 4">
            <a:extLst>
              <a:ext uri="{FF2B5EF4-FFF2-40B4-BE49-F238E27FC236}">
                <a16:creationId xmlns:a16="http://schemas.microsoft.com/office/drawing/2014/main" id="{FD836A12-64F7-4FC2-B1F3-8B4C279CA946}"/>
              </a:ext>
            </a:extLst>
          </p:cNvPr>
          <p:cNvSpPr>
            <a:spLocks noGrp="1"/>
          </p:cNvSpPr>
          <p:nvPr>
            <p:ph type="ftr" sz="quarter" idx="11"/>
          </p:nvPr>
        </p:nvSpPr>
        <p:spPr/>
        <p:txBody>
          <a:bodyPr/>
          <a:lstStyle>
            <a:lvl1pPr>
              <a:defRPr sz="1200"/>
            </a:lvl1pPr>
          </a:lstStyle>
          <a:p>
            <a:pPr>
              <a:defRPr/>
            </a:pPr>
            <a:endParaRPr lang="zh-CN" altLang="zh-CN"/>
          </a:p>
        </p:txBody>
      </p:sp>
      <p:sp>
        <p:nvSpPr>
          <p:cNvPr id="18" name="灯片编号占位符 5">
            <a:extLst>
              <a:ext uri="{FF2B5EF4-FFF2-40B4-BE49-F238E27FC236}">
                <a16:creationId xmlns:a16="http://schemas.microsoft.com/office/drawing/2014/main" id="{D636930C-9A49-4A1C-B8E1-221CC2261389}"/>
              </a:ext>
            </a:extLst>
          </p:cNvPr>
          <p:cNvSpPr>
            <a:spLocks noGrp="1"/>
          </p:cNvSpPr>
          <p:nvPr>
            <p:ph type="sldNum" sz="quarter" idx="12"/>
          </p:nvPr>
        </p:nvSpPr>
        <p:spPr/>
        <p:txBody>
          <a:bodyPr/>
          <a:lstStyle>
            <a:lvl1pPr>
              <a:defRPr/>
            </a:lvl1pPr>
          </a:lstStyle>
          <a:p>
            <a:fld id="{2CEF8FD8-98AB-4AAC-A6AE-D7B8E63D93BA}" type="slidenum">
              <a:rPr lang="zh-CN" altLang="zh-CN"/>
              <a:t>‹#›</a:t>
            </a:fld>
            <a:endParaRPr lang="zh-CN" altLang="zh-CN"/>
          </a:p>
        </p:txBody>
      </p:sp>
    </p:spTree>
    <p:extLst>
      <p:ext uri="{BB962C8B-B14F-4D97-AF65-F5344CB8AC3E}">
        <p14:creationId xmlns:p14="http://schemas.microsoft.com/office/powerpoint/2010/main" val="3326379919"/>
      </p:ext>
    </p:extLst>
  </p:cSld>
  <p:clrMapOvr>
    <a:masterClrMapping/>
  </p:clrMapOvr>
  <p:transition/>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preserve="1">
  <p:cSld name="内容">
    <p:spTree>
      <p:nvGrpSpPr>
        <p:cNvPr id="1" name=""/>
        <p:cNvGrpSpPr/>
        <p:nvPr/>
      </p:nvGrpSpPr>
      <p:grpSpPr>
        <a:xfrm>
          <a:off x="0" y="0"/>
          <a:ext cx="0" cy="0"/>
        </a:xfrm>
      </p:grpSpPr>
      <p:sp>
        <p:nvSpPr>
          <p:cNvPr id="7" name="内容占位符 6"/>
          <p:cNvSpPr>
            <a:spLocks noGrp="1"/>
          </p:cNvSpPr>
          <p:nvPr>
            <p:ph sz="quarter" idx="13"/>
          </p:nvPr>
        </p:nvSpPr>
        <p:spPr>
          <a:xfrm>
            <a:off x="838200" y="551545"/>
            <a:ext cx="10515600" cy="5558971"/>
          </a:xfrm>
        </p:spPr>
        <p:txBody>
          <a:bodyPr>
            <a:normAutofit/>
          </a:bodyPr>
          <a:lstStyle>
            <a:lvl1pPr>
              <a:defRPr sz="2400"/>
            </a:lvl1pPr>
            <a:lvl2pPr>
              <a:defRPr sz="2000"/>
            </a:lvl2pPr>
            <a:lvl3pPr>
              <a:defRPr sz="1800"/>
            </a:lvl3pPr>
            <a:lvl4pPr>
              <a:defRPr sz="1800"/>
            </a:lvl4pPr>
            <a:lvl5pPr>
              <a:defRPr sz="1800"/>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3" name="日期占位符 2">
            <a:extLst>
              <a:ext uri="{FF2B5EF4-FFF2-40B4-BE49-F238E27FC236}">
                <a16:creationId xmlns:a16="http://schemas.microsoft.com/office/drawing/2014/main" id="{6752ABDA-212F-45AC-9B8D-5D7D4A9EE02B}"/>
              </a:ext>
            </a:extLst>
          </p:cNvPr>
          <p:cNvSpPr>
            <a:spLocks noGrp="1"/>
          </p:cNvSpPr>
          <p:nvPr>
            <p:ph type="dt" sz="half" idx="14"/>
          </p:nvPr>
        </p:nvSpPr>
        <p:spPr/>
        <p:txBody>
          <a:bodyPr/>
          <a:lstStyle>
            <a:lvl1pPr>
              <a:defRPr sz="1200"/>
            </a:lvl1pPr>
          </a:lstStyle>
          <a:p>
            <a:pPr>
              <a:defRPr/>
            </a:pPr>
            <a:endParaRPr lang="zh-CN" altLang="zh-CN"/>
          </a:p>
        </p:txBody>
      </p:sp>
      <p:sp>
        <p:nvSpPr>
          <p:cNvPr id="4" name="页脚占位符 3">
            <a:extLst>
              <a:ext uri="{FF2B5EF4-FFF2-40B4-BE49-F238E27FC236}">
                <a16:creationId xmlns:a16="http://schemas.microsoft.com/office/drawing/2014/main" id="{E55772BF-1E8C-43CB-8275-669816D89D3B}"/>
              </a:ext>
            </a:extLst>
          </p:cNvPr>
          <p:cNvSpPr>
            <a:spLocks noGrp="1"/>
          </p:cNvSpPr>
          <p:nvPr>
            <p:ph type="ftr" sz="quarter" idx="15"/>
          </p:nvPr>
        </p:nvSpPr>
        <p:spPr/>
        <p:txBody>
          <a:bodyPr/>
          <a:lstStyle>
            <a:lvl1pPr>
              <a:defRPr sz="1200"/>
            </a:lvl1pPr>
          </a:lstStyle>
          <a:p>
            <a:pPr>
              <a:defRPr/>
            </a:pPr>
            <a:endParaRPr lang="zh-CN" altLang="zh-CN"/>
          </a:p>
        </p:txBody>
      </p:sp>
      <p:sp>
        <p:nvSpPr>
          <p:cNvPr id="5" name="灯片编号占位符 4">
            <a:extLst>
              <a:ext uri="{FF2B5EF4-FFF2-40B4-BE49-F238E27FC236}">
                <a16:creationId xmlns:a16="http://schemas.microsoft.com/office/drawing/2014/main" id="{EEA398E8-1798-406A-BC19-ACABEA205EEC}"/>
              </a:ext>
            </a:extLst>
          </p:cNvPr>
          <p:cNvSpPr>
            <a:spLocks noGrp="1"/>
          </p:cNvSpPr>
          <p:nvPr>
            <p:ph type="sldNum" sz="quarter" idx="16"/>
          </p:nvPr>
        </p:nvSpPr>
        <p:spPr/>
        <p:txBody>
          <a:bodyPr/>
          <a:lstStyle>
            <a:lvl1pPr>
              <a:defRPr/>
            </a:lvl1pPr>
          </a:lstStyle>
          <a:p>
            <a:fld id="{17A770A0-9F8B-43FF-94A7-B9C348B12A81}" type="slidenum">
              <a:rPr lang="zh-CN" altLang="zh-CN"/>
              <a:t>‹#›</a:t>
            </a:fld>
            <a:endParaRPr lang="zh-CN" altLang="zh-CN"/>
          </a:p>
        </p:txBody>
      </p:sp>
    </p:spTree>
    <p:extLst>
      <p:ext uri="{BB962C8B-B14F-4D97-AF65-F5344CB8AC3E}">
        <p14:creationId xmlns:p14="http://schemas.microsoft.com/office/powerpoint/2010/main" val="1582021916"/>
      </p:ext>
    </p:extLst>
  </p:cSld>
  <p:clrMapOvr>
    <a:masterClrMapping/>
  </p:clrMapOvr>
  <p:transition/>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4" name="任意多边形 30">
            <a:extLst>
              <a:ext uri="{FF2B5EF4-FFF2-40B4-BE49-F238E27FC236}">
                <a16:creationId xmlns:a16="http://schemas.microsoft.com/office/drawing/2014/main" id="{72E78062-4716-4D33-AB2D-DCD2E4A24A87}"/>
              </a:ext>
            </a:extLst>
          </p:cNvPr>
          <p:cNvSpPr/>
          <p:nvPr/>
        </p:nvSpPr>
        <p:spPr>
          <a:xfrm rot="20700000" flipH="1">
            <a:off x="8568267" y="636589"/>
            <a:ext cx="1195917" cy="619125"/>
          </a:xfrm>
          <a:custGeom>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gradFill flip="none" rotWithShape="1">
            <a:gsLst>
              <a:gs pos="100000">
                <a:schemeClr val="accent2">
                  <a:alpha val="50000"/>
                </a:schemeClr>
              </a:gs>
              <a:gs pos="0">
                <a:schemeClr val="accent2"/>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nvGrpSpPr>
          <p:cNvPr id="5" name="组合 16">
            <a:extLst>
              <a:ext uri="{FF2B5EF4-FFF2-40B4-BE49-F238E27FC236}">
                <a16:creationId xmlns:a16="http://schemas.microsoft.com/office/drawing/2014/main" id="{8E6C0CD9-5632-4491-980C-403DE32585BE}"/>
              </a:ext>
            </a:extLst>
          </p:cNvPr>
          <p:cNvGrpSpPr/>
          <p:nvPr/>
        </p:nvGrpSpPr>
        <p:grpSpPr>
          <a:xfrm>
            <a:off x="774701" y="3287714"/>
            <a:ext cx="1562100" cy="268287"/>
            <a:chOff x="580290" y="3288314"/>
            <a:chExt cx="1172059" cy="267237"/>
          </a:xfrm>
        </p:grpSpPr>
        <p:sp>
          <p:nvSpPr>
            <p:cNvPr id="6" name="椭圆 5">
              <a:extLst>
                <a:ext uri="{FF2B5EF4-FFF2-40B4-BE49-F238E27FC236}">
                  <a16:creationId xmlns:a16="http://schemas.microsoft.com/office/drawing/2014/main" id="{D399AE6B-C671-4848-A83B-DA2DB7A6D96B}"/>
                </a:ext>
              </a:extLst>
            </p:cNvPr>
            <p:cNvSpPr/>
            <p:nvPr/>
          </p:nvSpPr>
          <p:spPr>
            <a:xfrm rot="10800000">
              <a:off x="580290" y="3288314"/>
              <a:ext cx="266810"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7" name="椭圆 6">
              <a:extLst>
                <a:ext uri="{FF2B5EF4-FFF2-40B4-BE49-F238E27FC236}">
                  <a16:creationId xmlns:a16="http://schemas.microsoft.com/office/drawing/2014/main" id="{C092450E-98D3-41B8-A1EF-FB98A8F4086D}"/>
                </a:ext>
              </a:extLst>
            </p:cNvPr>
            <p:cNvSpPr/>
            <p:nvPr/>
          </p:nvSpPr>
          <p:spPr>
            <a:xfrm rot="10800000">
              <a:off x="1172673" y="3321521"/>
              <a:ext cx="201695" cy="200824"/>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8" name="椭圆 7">
              <a:extLst>
                <a:ext uri="{FF2B5EF4-FFF2-40B4-BE49-F238E27FC236}">
                  <a16:creationId xmlns:a16="http://schemas.microsoft.com/office/drawing/2014/main" id="{71C64389-1802-4A47-8960-A59723BDA80D}"/>
                </a:ext>
              </a:extLst>
            </p:cNvPr>
            <p:cNvSpPr/>
            <p:nvPr/>
          </p:nvSpPr>
          <p:spPr>
            <a:xfrm rot="10800000">
              <a:off x="1618944" y="3354728"/>
              <a:ext cx="133405" cy="13440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9" name="组合 17">
            <a:extLst>
              <a:ext uri="{FF2B5EF4-FFF2-40B4-BE49-F238E27FC236}">
                <a16:creationId xmlns:a16="http://schemas.microsoft.com/office/drawing/2014/main" id="{C8C32612-7164-4176-ACD2-0B9804C738BF}"/>
              </a:ext>
            </a:extLst>
          </p:cNvPr>
          <p:cNvGrpSpPr/>
          <p:nvPr/>
        </p:nvGrpSpPr>
        <p:grpSpPr>
          <a:xfrm flipH="1">
            <a:off x="9848851" y="3295650"/>
            <a:ext cx="1564216" cy="266700"/>
            <a:chOff x="580290" y="3288314"/>
            <a:chExt cx="1172059" cy="267237"/>
          </a:xfrm>
        </p:grpSpPr>
        <p:sp>
          <p:nvSpPr>
            <p:cNvPr id="10" name="椭圆 9">
              <a:extLst>
                <a:ext uri="{FF2B5EF4-FFF2-40B4-BE49-F238E27FC236}">
                  <a16:creationId xmlns:a16="http://schemas.microsoft.com/office/drawing/2014/main" id="{3DF65953-C4CD-4C05-A240-C2E98716346E}"/>
                </a:ext>
              </a:extLst>
            </p:cNvPr>
            <p:cNvSpPr/>
            <p:nvPr/>
          </p:nvSpPr>
          <p:spPr>
            <a:xfrm rot="10800000">
              <a:off x="580290" y="3288314"/>
              <a:ext cx="266449"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1" name="椭圆 19">
              <a:extLst>
                <a:ext uri="{FF2B5EF4-FFF2-40B4-BE49-F238E27FC236}">
                  <a16:creationId xmlns:a16="http://schemas.microsoft.com/office/drawing/2014/main" id="{5DEB35A5-7EB4-4FA0-BF35-E387B46F05A1}"/>
                </a:ext>
              </a:extLst>
            </p:cNvPr>
            <p:cNvSpPr/>
            <p:nvPr/>
          </p:nvSpPr>
          <p:spPr>
            <a:xfrm rot="10800000">
              <a:off x="1173457" y="3321719"/>
              <a:ext cx="199837" cy="200428"/>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2" name="椭圆 11">
              <a:extLst>
                <a:ext uri="{FF2B5EF4-FFF2-40B4-BE49-F238E27FC236}">
                  <a16:creationId xmlns:a16="http://schemas.microsoft.com/office/drawing/2014/main" id="{565D2DA5-AD85-49EF-817E-4C6D615ABA73}"/>
                </a:ext>
              </a:extLst>
            </p:cNvPr>
            <p:cNvSpPr/>
            <p:nvPr/>
          </p:nvSpPr>
          <p:spPr>
            <a:xfrm rot="10800000">
              <a:off x="1619124" y="3355123"/>
              <a:ext cx="133225" cy="13361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3" name="任意多边形: 形状 6">
            <a:extLst>
              <a:ext uri="{FF2B5EF4-FFF2-40B4-BE49-F238E27FC236}">
                <a16:creationId xmlns:a16="http://schemas.microsoft.com/office/drawing/2014/main" id="{B0FC9391-966F-4527-B214-14D6041DF0C0}"/>
              </a:ext>
            </a:extLst>
          </p:cNvPr>
          <p:cNvSpPr/>
          <p:nvPr/>
        </p:nvSpPr>
        <p:spPr>
          <a:xfrm>
            <a:off x="0" y="4887914"/>
            <a:ext cx="12192000" cy="1970087"/>
          </a:xfrm>
          <a:custGeom>
            <a:gdLst>
              <a:gd name="connsiteX0" fmla="*/ 4761693 w 12192001"/>
              <a:gd name="connsiteY0" fmla="*/ 0 h 1975365"/>
              <a:gd name="connsiteX1" fmla="*/ 6041005 w 12192001"/>
              <a:gd name="connsiteY1" fmla="*/ 551581 h 1975365"/>
              <a:gd name="connsiteX2" fmla="*/ 6051129 w 12192001"/>
              <a:gd name="connsiteY2" fmla="*/ 563959 h 1975365"/>
              <a:gd name="connsiteX3" fmla="*/ 6073942 w 12192001"/>
              <a:gd name="connsiteY3" fmla="*/ 553912 h 1975365"/>
              <a:gd name="connsiteX4" fmla="*/ 6719270 w 12192001"/>
              <a:gd name="connsiteY4" fmla="*/ 434799 h 1975365"/>
              <a:gd name="connsiteX5" fmla="*/ 7891577 w 12192001"/>
              <a:gd name="connsiteY5" fmla="*/ 878743 h 1975365"/>
              <a:gd name="connsiteX6" fmla="*/ 7956994 w 12192001"/>
              <a:gd name="connsiteY6" fmla="*/ 944547 h 1975365"/>
              <a:gd name="connsiteX7" fmla="*/ 7985842 w 12192001"/>
              <a:gd name="connsiteY7" fmla="*/ 901137 h 1975365"/>
              <a:gd name="connsiteX8" fmla="*/ 9599486 w 12192001"/>
              <a:gd name="connsiteY8" fmla="*/ 116746 h 1975365"/>
              <a:gd name="connsiteX9" fmla="*/ 11213130 w 12192001"/>
              <a:gd name="connsiteY9" fmla="*/ 901137 h 1975365"/>
              <a:gd name="connsiteX10" fmla="*/ 11218027 w 12192001"/>
              <a:gd name="connsiteY10" fmla="*/ 908506 h 1975365"/>
              <a:gd name="connsiteX11" fmla="*/ 11301959 w 12192001"/>
              <a:gd name="connsiteY11" fmla="*/ 824077 h 1975365"/>
              <a:gd name="connsiteX12" fmla="*/ 12140144 w 12192001"/>
              <a:gd name="connsiteY12" fmla="*/ 410927 h 1975365"/>
              <a:gd name="connsiteX13" fmla="*/ 12192001 w 12192001"/>
              <a:gd name="connsiteY13" fmla="*/ 403692 h 1975365"/>
              <a:gd name="connsiteX14" fmla="*/ 12192001 w 12192001"/>
              <a:gd name="connsiteY14" fmla="*/ 1975365 h 1975365"/>
              <a:gd name="connsiteX15" fmla="*/ 0 w 12192001"/>
              <a:gd name="connsiteY15" fmla="*/ 1975365 h 1975365"/>
              <a:gd name="connsiteX16" fmla="*/ 0 w 12192001"/>
              <a:gd name="connsiteY16" fmla="*/ 204727 h 1975365"/>
              <a:gd name="connsiteX17" fmla="*/ 60384 w 12192001"/>
              <a:gd name="connsiteY17" fmla="*/ 207862 h 1975365"/>
              <a:gd name="connsiteX18" fmla="*/ 1338550 w 12192001"/>
              <a:gd name="connsiteY18" fmla="*/ 843689 h 1975365"/>
              <a:gd name="connsiteX19" fmla="*/ 1434547 w 12192001"/>
              <a:gd name="connsiteY19" fmla="*/ 961054 h 1975365"/>
              <a:gd name="connsiteX20" fmla="*/ 1439685 w 12192001"/>
              <a:gd name="connsiteY20" fmla="*/ 955887 h 1975365"/>
              <a:gd name="connsiteX21" fmla="*/ 2815706 w 12192001"/>
              <a:gd name="connsiteY21" fmla="*/ 434799 h 1975365"/>
              <a:gd name="connsiteX22" fmla="*/ 3394383 w 12192001"/>
              <a:gd name="connsiteY22" fmla="*/ 514784 h 1975365"/>
              <a:gd name="connsiteX23" fmla="*/ 3487865 w 12192001"/>
              <a:gd name="connsiteY23" fmla="*/ 546065 h 1975365"/>
              <a:gd name="connsiteX24" fmla="*/ 3589385 w 12192001"/>
              <a:gd name="connsiteY24" fmla="*/ 443944 h 1975365"/>
              <a:gd name="connsiteX25" fmla="*/ 4761693 w 12192001"/>
              <a:gd name="connsiteY25" fmla="*/ 0 h 197536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1" h="1975365">
                <a:moveTo>
                  <a:pt x="4761693" y="0"/>
                </a:moveTo>
                <a:cubicBezTo>
                  <a:pt x="5276735" y="0"/>
                  <a:pt x="5736923" y="214716"/>
                  <a:pt x="6041005" y="551581"/>
                </a:cubicBezTo>
                <a:lnTo>
                  <a:pt x="6051129" y="563959"/>
                </a:lnTo>
                <a:lnTo>
                  <a:pt x="6073942" y="553912"/>
                </a:lnTo>
                <a:cubicBezTo>
                  <a:pt x="6272289" y="477212"/>
                  <a:pt x="6490362" y="434799"/>
                  <a:pt x="6719270" y="434799"/>
                </a:cubicBezTo>
                <a:cubicBezTo>
                  <a:pt x="7177084" y="434799"/>
                  <a:pt x="7591557" y="604452"/>
                  <a:pt x="7891577" y="878743"/>
                </a:cubicBezTo>
                <a:lnTo>
                  <a:pt x="7956994" y="944547"/>
                </a:lnTo>
                <a:lnTo>
                  <a:pt x="7985842" y="901137"/>
                </a:lnTo>
                <a:cubicBezTo>
                  <a:pt x="8335549" y="427892"/>
                  <a:pt x="8927773" y="116746"/>
                  <a:pt x="9599486" y="116746"/>
                </a:cubicBezTo>
                <a:cubicBezTo>
                  <a:pt x="10271198" y="116746"/>
                  <a:pt x="10863422" y="427892"/>
                  <a:pt x="11213130" y="901137"/>
                </a:cubicBezTo>
                <a:lnTo>
                  <a:pt x="11218027" y="908506"/>
                </a:lnTo>
                <a:lnTo>
                  <a:pt x="11301959" y="824077"/>
                </a:lnTo>
                <a:cubicBezTo>
                  <a:pt x="11526974" y="618359"/>
                  <a:pt x="11816369" y="471500"/>
                  <a:pt x="12140144" y="410927"/>
                </a:cubicBezTo>
                <a:lnTo>
                  <a:pt x="12192001" y="403692"/>
                </a:lnTo>
                <a:lnTo>
                  <a:pt x="12192001" y="1975365"/>
                </a:lnTo>
                <a:lnTo>
                  <a:pt x="0" y="1975365"/>
                </a:lnTo>
                <a:lnTo>
                  <a:pt x="0" y="204727"/>
                </a:lnTo>
                <a:lnTo>
                  <a:pt x="60384" y="207862"/>
                </a:lnTo>
                <a:cubicBezTo>
                  <a:pt x="573648" y="261507"/>
                  <a:pt x="1026243" y="497713"/>
                  <a:pt x="1338550" y="843689"/>
                </a:cubicBezTo>
                <a:lnTo>
                  <a:pt x="1434547" y="961054"/>
                </a:lnTo>
                <a:lnTo>
                  <a:pt x="1439685" y="955887"/>
                </a:lnTo>
                <a:cubicBezTo>
                  <a:pt x="1791839" y="633932"/>
                  <a:pt x="2278336" y="434799"/>
                  <a:pt x="2815706" y="434799"/>
                </a:cubicBezTo>
                <a:cubicBezTo>
                  <a:pt x="3017220" y="434799"/>
                  <a:pt x="3211580" y="462802"/>
                  <a:pt x="3394383" y="514784"/>
                </a:cubicBezTo>
                <a:lnTo>
                  <a:pt x="3487865" y="546065"/>
                </a:lnTo>
                <a:lnTo>
                  <a:pt x="3589385" y="443944"/>
                </a:lnTo>
                <a:cubicBezTo>
                  <a:pt x="3889406" y="169652"/>
                  <a:pt x="4303879" y="0"/>
                  <a:pt x="4761693" y="0"/>
                </a:cubicBezTo>
                <a:close/>
              </a:path>
            </a:pathLst>
          </a:custGeom>
          <a:gradFill>
            <a:gsLst>
              <a:gs pos="0">
                <a:schemeClr val="accent2">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任意多边形: 形状 7">
            <a:extLst>
              <a:ext uri="{FF2B5EF4-FFF2-40B4-BE49-F238E27FC236}">
                <a16:creationId xmlns:a16="http://schemas.microsoft.com/office/drawing/2014/main" id="{99A842C5-0A28-40CD-9757-A146A8FBE9D6}"/>
              </a:ext>
            </a:extLst>
          </p:cNvPr>
          <p:cNvSpPr/>
          <p:nvPr/>
        </p:nvSpPr>
        <p:spPr>
          <a:xfrm>
            <a:off x="0" y="5421314"/>
            <a:ext cx="12192000" cy="1436687"/>
          </a:xfrm>
          <a:custGeom>
            <a:gdLst>
              <a:gd name="connsiteX0" fmla="*/ 1825119 w 12192000"/>
              <a:gd name="connsiteY0" fmla="*/ 0 h 1445191"/>
              <a:gd name="connsiteX1" fmla="*/ 2676215 w 12192000"/>
              <a:gd name="connsiteY1" fmla="*/ 335498 h 1445191"/>
              <a:gd name="connsiteX2" fmla="*/ 2725007 w 12192000"/>
              <a:gd name="connsiteY2" fmla="*/ 402142 h 1445191"/>
              <a:gd name="connsiteX3" fmla="*/ 2887042 w 12192000"/>
              <a:gd name="connsiteY3" fmla="*/ 336937 h 1445191"/>
              <a:gd name="connsiteX4" fmla="*/ 3286558 w 12192000"/>
              <a:gd name="connsiteY4" fmla="*/ 277137 h 1445191"/>
              <a:gd name="connsiteX5" fmla="*/ 4137654 w 12192000"/>
              <a:gd name="connsiteY5" fmla="*/ 612635 h 1445191"/>
              <a:gd name="connsiteX6" fmla="*/ 4137762 w 12192000"/>
              <a:gd name="connsiteY6" fmla="*/ 612785 h 1445191"/>
              <a:gd name="connsiteX7" fmla="*/ 4173314 w 12192000"/>
              <a:gd name="connsiteY7" fmla="*/ 564223 h 1445191"/>
              <a:gd name="connsiteX8" fmla="*/ 5259074 w 12192000"/>
              <a:gd name="connsiteY8" fmla="*/ 136221 h 1445191"/>
              <a:gd name="connsiteX9" fmla="*/ 5883199 w 12192000"/>
              <a:gd name="connsiteY9" fmla="*/ 253387 h 1445191"/>
              <a:gd name="connsiteX10" fmla="*/ 5937700 w 12192000"/>
              <a:gd name="connsiteY10" fmla="*/ 277935 h 1445191"/>
              <a:gd name="connsiteX11" fmla="*/ 5998970 w 12192000"/>
              <a:gd name="connsiteY11" fmla="*/ 222879 h 1445191"/>
              <a:gd name="connsiteX12" fmla="*/ 6724734 w 12192000"/>
              <a:gd name="connsiteY12" fmla="*/ 0 h 1445191"/>
              <a:gd name="connsiteX13" fmla="*/ 7450498 w 12192000"/>
              <a:gd name="connsiteY13" fmla="*/ 222879 h 1445191"/>
              <a:gd name="connsiteX14" fmla="*/ 7504128 w 12192000"/>
              <a:gd name="connsiteY14" fmla="*/ 271069 h 1445191"/>
              <a:gd name="connsiteX15" fmla="*/ 7515578 w 12192000"/>
              <a:gd name="connsiteY15" fmla="*/ 265911 h 1445191"/>
              <a:gd name="connsiteX16" fmla="*/ 8139707 w 12192000"/>
              <a:gd name="connsiteY16" fmla="*/ 148745 h 1445191"/>
              <a:gd name="connsiteX17" fmla="*/ 9129790 w 12192000"/>
              <a:gd name="connsiteY17" fmla="*/ 484217 h 1445191"/>
              <a:gd name="connsiteX18" fmla="*/ 9258974 w 12192000"/>
              <a:gd name="connsiteY18" fmla="*/ 615575 h 1445191"/>
              <a:gd name="connsiteX19" fmla="*/ 9261126 w 12192000"/>
              <a:gd name="connsiteY19" fmla="*/ 612634 h 1445191"/>
              <a:gd name="connsiteX20" fmla="*/ 10112222 w 12192000"/>
              <a:gd name="connsiteY20" fmla="*/ 277136 h 1445191"/>
              <a:gd name="connsiteX21" fmla="*/ 10686084 w 12192000"/>
              <a:gd name="connsiteY21" fmla="*/ 407095 h 1445191"/>
              <a:gd name="connsiteX22" fmla="*/ 10698420 w 12192000"/>
              <a:gd name="connsiteY22" fmla="*/ 414641 h 1445191"/>
              <a:gd name="connsiteX23" fmla="*/ 10756361 w 12192000"/>
              <a:gd name="connsiteY23" fmla="*/ 335498 h 1445191"/>
              <a:gd name="connsiteX24" fmla="*/ 11607457 w 12192000"/>
              <a:gd name="connsiteY24" fmla="*/ 0 h 1445191"/>
              <a:gd name="connsiteX25" fmla="*/ 12096693 w 12192000"/>
              <a:gd name="connsiteY25" fmla="*/ 91844 h 1445191"/>
              <a:gd name="connsiteX26" fmla="*/ 12192000 w 12192000"/>
              <a:gd name="connsiteY26" fmla="*/ 135942 h 1445191"/>
              <a:gd name="connsiteX27" fmla="*/ 12192000 w 12192000"/>
              <a:gd name="connsiteY27" fmla="*/ 1445191 h 1445191"/>
              <a:gd name="connsiteX28" fmla="*/ 0 w 12192000"/>
              <a:gd name="connsiteY28" fmla="*/ 1445191 h 1445191"/>
              <a:gd name="connsiteX29" fmla="*/ 0 w 12192000"/>
              <a:gd name="connsiteY29" fmla="*/ 326970 h 1445191"/>
              <a:gd name="connsiteX30" fmla="*/ 2069 w 12192000"/>
              <a:gd name="connsiteY30" fmla="*/ 326409 h 1445191"/>
              <a:gd name="connsiteX31" fmla="*/ 329894 w 12192000"/>
              <a:gd name="connsiteY31" fmla="*/ 289663 h 1445191"/>
              <a:gd name="connsiteX32" fmla="*/ 878628 w 12192000"/>
              <a:gd name="connsiteY32" fmla="*/ 397949 h 1445191"/>
              <a:gd name="connsiteX33" fmla="*/ 914726 w 12192000"/>
              <a:gd name="connsiteY33" fmla="*/ 416495 h 1445191"/>
              <a:gd name="connsiteX34" fmla="*/ 974025 w 12192000"/>
              <a:gd name="connsiteY34" fmla="*/ 335498 h 1445191"/>
              <a:gd name="connsiteX35" fmla="*/ 1825119 w 12192000"/>
              <a:gd name="connsiteY35" fmla="*/ 0 h 144519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1445191">
                <a:moveTo>
                  <a:pt x="1825119" y="0"/>
                </a:moveTo>
                <a:cubicBezTo>
                  <a:pt x="2179406" y="0"/>
                  <a:pt x="2491766" y="133083"/>
                  <a:pt x="2676215" y="335498"/>
                </a:cubicBezTo>
                <a:lnTo>
                  <a:pt x="2725007" y="402142"/>
                </a:lnTo>
                <a:lnTo>
                  <a:pt x="2887042" y="336937"/>
                </a:lnTo>
                <a:cubicBezTo>
                  <a:pt x="3009837" y="298430"/>
                  <a:pt x="3144843" y="277137"/>
                  <a:pt x="3286558" y="277137"/>
                </a:cubicBezTo>
                <a:cubicBezTo>
                  <a:pt x="3640842" y="277137"/>
                  <a:pt x="3953203" y="410220"/>
                  <a:pt x="4137654" y="612635"/>
                </a:cubicBezTo>
                <a:lnTo>
                  <a:pt x="4137762" y="612785"/>
                </a:lnTo>
                <a:lnTo>
                  <a:pt x="4173314" y="564223"/>
                </a:lnTo>
                <a:cubicBezTo>
                  <a:pt x="4408621" y="305997"/>
                  <a:pt x="4807103" y="136221"/>
                  <a:pt x="5259074" y="136221"/>
                </a:cubicBezTo>
                <a:cubicBezTo>
                  <a:pt x="5485056" y="136221"/>
                  <a:pt x="5697670" y="178665"/>
                  <a:pt x="5883199" y="253387"/>
                </a:cubicBezTo>
                <a:lnTo>
                  <a:pt x="5937700" y="277935"/>
                </a:lnTo>
                <a:lnTo>
                  <a:pt x="5998970" y="222879"/>
                </a:lnTo>
                <a:cubicBezTo>
                  <a:pt x="6184708" y="85173"/>
                  <a:pt x="6441306" y="0"/>
                  <a:pt x="6724734" y="0"/>
                </a:cubicBezTo>
                <a:cubicBezTo>
                  <a:pt x="7008162" y="0"/>
                  <a:pt x="7264760" y="85173"/>
                  <a:pt x="7450498" y="222879"/>
                </a:cubicBezTo>
                <a:lnTo>
                  <a:pt x="7504128" y="271069"/>
                </a:lnTo>
                <a:lnTo>
                  <a:pt x="7515578" y="265911"/>
                </a:lnTo>
                <a:cubicBezTo>
                  <a:pt x="7701109" y="191189"/>
                  <a:pt x="7913723" y="148745"/>
                  <a:pt x="8139707" y="148745"/>
                </a:cubicBezTo>
                <a:cubicBezTo>
                  <a:pt x="8535178" y="148745"/>
                  <a:pt x="8889702" y="278730"/>
                  <a:pt x="9129790" y="484217"/>
                </a:cubicBezTo>
                <a:lnTo>
                  <a:pt x="9258974" y="615575"/>
                </a:lnTo>
                <a:lnTo>
                  <a:pt x="9261126" y="612634"/>
                </a:lnTo>
                <a:cubicBezTo>
                  <a:pt x="9445576" y="410219"/>
                  <a:pt x="9757936" y="277136"/>
                  <a:pt x="10112222" y="277136"/>
                </a:cubicBezTo>
                <a:cubicBezTo>
                  <a:pt x="10324793" y="277136"/>
                  <a:pt x="10522273" y="325046"/>
                  <a:pt x="10686084" y="407095"/>
                </a:cubicBezTo>
                <a:lnTo>
                  <a:pt x="10698420" y="414641"/>
                </a:lnTo>
                <a:lnTo>
                  <a:pt x="10756361" y="335498"/>
                </a:lnTo>
                <a:cubicBezTo>
                  <a:pt x="10940811" y="133083"/>
                  <a:pt x="11253171" y="0"/>
                  <a:pt x="11607457" y="0"/>
                </a:cubicBezTo>
                <a:cubicBezTo>
                  <a:pt x="11784600" y="0"/>
                  <a:pt x="11951262" y="33271"/>
                  <a:pt x="12096693" y="91844"/>
                </a:cubicBezTo>
                <a:lnTo>
                  <a:pt x="12192000" y="135942"/>
                </a:lnTo>
                <a:lnTo>
                  <a:pt x="12192000" y="1445191"/>
                </a:lnTo>
                <a:lnTo>
                  <a:pt x="0" y="1445191"/>
                </a:lnTo>
                <a:lnTo>
                  <a:pt x="0" y="326970"/>
                </a:lnTo>
                <a:lnTo>
                  <a:pt x="2069" y="326409"/>
                </a:lnTo>
                <a:cubicBezTo>
                  <a:pt x="105629" y="302528"/>
                  <a:pt x="215735" y="289663"/>
                  <a:pt x="329894" y="289663"/>
                </a:cubicBezTo>
                <a:cubicBezTo>
                  <a:pt x="529672" y="289663"/>
                  <a:pt x="717038" y="329061"/>
                  <a:pt x="878628" y="397949"/>
                </a:cubicBezTo>
                <a:lnTo>
                  <a:pt x="914726" y="416495"/>
                </a:lnTo>
                <a:lnTo>
                  <a:pt x="974025" y="335498"/>
                </a:lnTo>
                <a:cubicBezTo>
                  <a:pt x="1158473" y="133083"/>
                  <a:pt x="1470835" y="0"/>
                  <a:pt x="1825119" y="0"/>
                </a:cubicBezTo>
                <a:close/>
              </a:path>
            </a:pathLst>
          </a:custGeom>
          <a:gradFill>
            <a:gsLst>
              <a:gs pos="0">
                <a:schemeClr val="accent2">
                  <a:alpha val="51000"/>
                </a:schemeClr>
              </a:gs>
              <a:gs pos="100000">
                <a:schemeClr val="accent2">
                  <a:alpha val="3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5" name="任意多边形: 形状 8">
            <a:extLst>
              <a:ext uri="{FF2B5EF4-FFF2-40B4-BE49-F238E27FC236}">
                <a16:creationId xmlns:a16="http://schemas.microsoft.com/office/drawing/2014/main" id="{76DAE506-86F8-497D-8913-40BE0C2394B4}"/>
              </a:ext>
            </a:extLst>
          </p:cNvPr>
          <p:cNvSpPr/>
          <p:nvPr/>
        </p:nvSpPr>
        <p:spPr>
          <a:xfrm>
            <a:off x="0" y="5722938"/>
            <a:ext cx="12192000" cy="1135062"/>
          </a:xfrm>
          <a:custGeom>
            <a:gdLst>
              <a:gd name="connsiteX0" fmla="*/ 4165443 w 12192000"/>
              <a:gd name="connsiteY0" fmla="*/ 0 h 1133339"/>
              <a:gd name="connsiteX1" fmla="*/ 4793789 w 12192000"/>
              <a:gd name="connsiteY1" fmla="*/ 268294 h 1133339"/>
              <a:gd name="connsiteX2" fmla="*/ 4822897 w 12192000"/>
              <a:gd name="connsiteY2" fmla="*/ 311359 h 1133339"/>
              <a:gd name="connsiteX3" fmla="*/ 4850903 w 12192000"/>
              <a:gd name="connsiteY3" fmla="*/ 309092 h 1133339"/>
              <a:gd name="connsiteX4" fmla="*/ 5389486 w 12192000"/>
              <a:gd name="connsiteY4" fmla="*/ 539058 h 1133339"/>
              <a:gd name="connsiteX5" fmla="*/ 5423004 w 12192000"/>
              <a:gd name="connsiteY5" fmla="*/ 588645 h 1133339"/>
              <a:gd name="connsiteX6" fmla="*/ 5512341 w 12192000"/>
              <a:gd name="connsiteY6" fmla="*/ 549703 h 1133339"/>
              <a:gd name="connsiteX7" fmla="*/ 5765161 w 12192000"/>
              <a:gd name="connsiteY7" fmla="*/ 508714 h 1133339"/>
              <a:gd name="connsiteX8" fmla="*/ 5820259 w 12192000"/>
              <a:gd name="connsiteY8" fmla="*/ 512618 h 1133339"/>
              <a:gd name="connsiteX9" fmla="*/ 5859170 w 12192000"/>
              <a:gd name="connsiteY9" fmla="*/ 474742 h 1133339"/>
              <a:gd name="connsiteX10" fmla="*/ 6318443 w 12192000"/>
              <a:gd name="connsiteY10" fmla="*/ 321971 h 1133339"/>
              <a:gd name="connsiteX11" fmla="*/ 6571261 w 12192000"/>
              <a:gd name="connsiteY11" fmla="*/ 362960 h 1133339"/>
              <a:gd name="connsiteX12" fmla="*/ 6669499 w 12192000"/>
              <a:gd name="connsiteY12" fmla="*/ 405780 h 1133339"/>
              <a:gd name="connsiteX13" fmla="*/ 6680980 w 12192000"/>
              <a:gd name="connsiteY13" fmla="*/ 398172 h 1133339"/>
              <a:gd name="connsiteX14" fmla="*/ 7044125 w 12192000"/>
              <a:gd name="connsiteY14" fmla="*/ 309092 h 1133339"/>
              <a:gd name="connsiteX15" fmla="*/ 7503396 w 12192000"/>
              <a:gd name="connsiteY15" fmla="*/ 461863 h 1133339"/>
              <a:gd name="connsiteX16" fmla="*/ 7549263 w 12192000"/>
              <a:gd name="connsiteY16" fmla="*/ 506507 h 1133339"/>
              <a:gd name="connsiteX17" fmla="*/ 7557270 w 12192000"/>
              <a:gd name="connsiteY17" fmla="*/ 501203 h 1133339"/>
              <a:gd name="connsiteX18" fmla="*/ 7920415 w 12192000"/>
              <a:gd name="connsiteY18" fmla="*/ 412123 h 1133339"/>
              <a:gd name="connsiteX19" fmla="*/ 8518883 w 12192000"/>
              <a:gd name="connsiteY19" fmla="*/ 730689 h 1133339"/>
              <a:gd name="connsiteX20" fmla="*/ 8523397 w 12192000"/>
              <a:gd name="connsiteY20" fmla="*/ 742369 h 1133339"/>
              <a:gd name="connsiteX21" fmla="*/ 8530242 w 12192000"/>
              <a:gd name="connsiteY21" fmla="*/ 732242 h 1133339"/>
              <a:gd name="connsiteX22" fmla="*/ 9068825 w 12192000"/>
              <a:gd name="connsiteY22" fmla="*/ 502276 h 1133339"/>
              <a:gd name="connsiteX23" fmla="*/ 9292147 w 12192000"/>
              <a:gd name="connsiteY23" fmla="*/ 533926 h 1133339"/>
              <a:gd name="connsiteX24" fmla="*/ 9381057 w 12192000"/>
              <a:gd name="connsiteY24" fmla="*/ 567236 h 1133339"/>
              <a:gd name="connsiteX25" fmla="*/ 9408408 w 12192000"/>
              <a:gd name="connsiteY25" fmla="*/ 526771 h 1133339"/>
              <a:gd name="connsiteX26" fmla="*/ 9788804 w 12192000"/>
              <a:gd name="connsiteY26" fmla="*/ 364348 h 1133339"/>
              <a:gd name="connsiteX27" fmla="*/ 10169201 w 12192000"/>
              <a:gd name="connsiteY27" fmla="*/ 526771 h 1133339"/>
              <a:gd name="connsiteX28" fmla="*/ 10193126 w 12192000"/>
              <a:gd name="connsiteY28" fmla="*/ 562169 h 1133339"/>
              <a:gd name="connsiteX29" fmla="*/ 10221725 w 12192000"/>
              <a:gd name="connsiteY29" fmla="*/ 549703 h 1133339"/>
              <a:gd name="connsiteX30" fmla="*/ 10474543 w 12192000"/>
              <a:gd name="connsiteY30" fmla="*/ 508714 h 1133339"/>
              <a:gd name="connsiteX31" fmla="*/ 11030020 w 12192000"/>
              <a:gd name="connsiteY31" fmla="*/ 759843 h 1133339"/>
              <a:gd name="connsiteX32" fmla="*/ 11042281 w 12192000"/>
              <a:gd name="connsiteY32" fmla="*/ 779672 h 1133339"/>
              <a:gd name="connsiteX33" fmla="*/ 11058727 w 12192000"/>
              <a:gd name="connsiteY33" fmla="*/ 737128 h 1133339"/>
              <a:gd name="connsiteX34" fmla="*/ 11657193 w 12192000"/>
              <a:gd name="connsiteY34" fmla="*/ 418562 h 1133339"/>
              <a:gd name="connsiteX35" fmla="*/ 11910011 w 12192000"/>
              <a:gd name="connsiteY35" fmla="*/ 459551 h 1133339"/>
              <a:gd name="connsiteX36" fmla="*/ 12013158 w 12192000"/>
              <a:gd name="connsiteY36" fmla="*/ 504512 h 1133339"/>
              <a:gd name="connsiteX37" fmla="*/ 12070208 w 12192000"/>
              <a:gd name="connsiteY37" fmla="*/ 448985 h 1133339"/>
              <a:gd name="connsiteX38" fmla="*/ 12166333 w 12192000"/>
              <a:gd name="connsiteY38" fmla="*/ 385294 h 1133339"/>
              <a:gd name="connsiteX39" fmla="*/ 12192000 w 12192000"/>
              <a:gd name="connsiteY39" fmla="*/ 374106 h 1133339"/>
              <a:gd name="connsiteX40" fmla="*/ 12192000 w 12192000"/>
              <a:gd name="connsiteY40" fmla="*/ 1133339 h 1133339"/>
              <a:gd name="connsiteX41" fmla="*/ 0 w 12192000"/>
              <a:gd name="connsiteY41" fmla="*/ 1133339 h 1133339"/>
              <a:gd name="connsiteX42" fmla="*/ 0 w 12192000"/>
              <a:gd name="connsiteY42" fmla="*/ 486996 h 1133339"/>
              <a:gd name="connsiteX43" fmla="*/ 71 w 12192000"/>
              <a:gd name="connsiteY43" fmla="*/ 486956 h 1133339"/>
              <a:gd name="connsiteX44" fmla="*/ 336420 w 12192000"/>
              <a:gd name="connsiteY44" fmla="*/ 418562 h 1133339"/>
              <a:gd name="connsiteX45" fmla="*/ 611086 w 12192000"/>
              <a:gd name="connsiteY45" fmla="*/ 463094 h 1133339"/>
              <a:gd name="connsiteX46" fmla="*/ 684818 w 12192000"/>
              <a:gd name="connsiteY46" fmla="*/ 495232 h 1133339"/>
              <a:gd name="connsiteX47" fmla="*/ 719102 w 12192000"/>
              <a:gd name="connsiteY47" fmla="*/ 461863 h 1133339"/>
              <a:gd name="connsiteX48" fmla="*/ 1178373 w 12192000"/>
              <a:gd name="connsiteY48" fmla="*/ 309092 h 1133339"/>
              <a:gd name="connsiteX49" fmla="*/ 1431191 w 12192000"/>
              <a:gd name="connsiteY49" fmla="*/ 350081 h 1133339"/>
              <a:gd name="connsiteX50" fmla="*/ 1535098 w 12192000"/>
              <a:gd name="connsiteY50" fmla="*/ 395372 h 1133339"/>
              <a:gd name="connsiteX51" fmla="*/ 1601328 w 12192000"/>
              <a:gd name="connsiteY51" fmla="*/ 366503 h 1133339"/>
              <a:gd name="connsiteX52" fmla="*/ 1875994 w 12192000"/>
              <a:gd name="connsiteY52" fmla="*/ 321971 h 1133339"/>
              <a:gd name="connsiteX53" fmla="*/ 2526182 w 12192000"/>
              <a:gd name="connsiteY53" fmla="*/ 668067 h 1133339"/>
              <a:gd name="connsiteX54" fmla="*/ 2552597 w 12192000"/>
              <a:gd name="connsiteY54" fmla="*/ 736404 h 1133339"/>
              <a:gd name="connsiteX55" fmla="*/ 2571015 w 12192000"/>
              <a:gd name="connsiteY55" fmla="*/ 731813 h 1133339"/>
              <a:gd name="connsiteX56" fmla="*/ 2701915 w 12192000"/>
              <a:gd name="connsiteY56" fmla="*/ 721216 h 1133339"/>
              <a:gd name="connsiteX57" fmla="*/ 2724369 w 12192000"/>
              <a:gd name="connsiteY57" fmla="*/ 722353 h 1133339"/>
              <a:gd name="connsiteX58" fmla="*/ 2760974 w 12192000"/>
              <a:gd name="connsiteY58" fmla="*/ 627658 h 1133339"/>
              <a:gd name="connsiteX59" fmla="*/ 3359439 w 12192000"/>
              <a:gd name="connsiteY59" fmla="*/ 309092 h 1133339"/>
              <a:gd name="connsiteX60" fmla="*/ 3490338 w 12192000"/>
              <a:gd name="connsiteY60" fmla="*/ 319689 h 1133339"/>
              <a:gd name="connsiteX61" fmla="*/ 3500624 w 12192000"/>
              <a:gd name="connsiteY61" fmla="*/ 322253 h 1133339"/>
              <a:gd name="connsiteX62" fmla="*/ 3537095 w 12192000"/>
              <a:gd name="connsiteY62" fmla="*/ 268294 h 1133339"/>
              <a:gd name="connsiteX63" fmla="*/ 4165443 w 12192000"/>
              <a:gd name="connsiteY63" fmla="*/ 0 h 11333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192000" h="1133339">
                <a:moveTo>
                  <a:pt x="4165443" y="0"/>
                </a:moveTo>
                <a:cubicBezTo>
                  <a:pt x="4427005" y="0"/>
                  <a:pt x="4657616" y="106424"/>
                  <a:pt x="4793789" y="268294"/>
                </a:cubicBezTo>
                <a:lnTo>
                  <a:pt x="4822897" y="311359"/>
                </a:lnTo>
                <a:lnTo>
                  <a:pt x="4850903" y="309092"/>
                </a:lnTo>
                <a:cubicBezTo>
                  <a:pt x="5075099" y="309092"/>
                  <a:pt x="5272766" y="400313"/>
                  <a:pt x="5389486" y="539058"/>
                </a:cubicBezTo>
                <a:lnTo>
                  <a:pt x="5423004" y="588645"/>
                </a:lnTo>
                <a:lnTo>
                  <a:pt x="5512341" y="549703"/>
                </a:lnTo>
                <a:cubicBezTo>
                  <a:pt x="5590047" y="523309"/>
                  <a:pt x="5675481" y="508714"/>
                  <a:pt x="5765161" y="508714"/>
                </a:cubicBezTo>
                <a:lnTo>
                  <a:pt x="5820259" y="512618"/>
                </a:lnTo>
                <a:lnTo>
                  <a:pt x="5859170" y="474742"/>
                </a:lnTo>
                <a:cubicBezTo>
                  <a:pt x="5976709" y="380352"/>
                  <a:pt x="6139086" y="321971"/>
                  <a:pt x="6318443" y="321971"/>
                </a:cubicBezTo>
                <a:cubicBezTo>
                  <a:pt x="6408121" y="321971"/>
                  <a:pt x="6493555" y="336566"/>
                  <a:pt x="6571261" y="362960"/>
                </a:cubicBezTo>
                <a:lnTo>
                  <a:pt x="6669499" y="405780"/>
                </a:lnTo>
                <a:lnTo>
                  <a:pt x="6680980" y="398172"/>
                </a:lnTo>
                <a:cubicBezTo>
                  <a:pt x="6784641" y="341931"/>
                  <a:pt x="6909609" y="309092"/>
                  <a:pt x="7044125" y="309092"/>
                </a:cubicBezTo>
                <a:cubicBezTo>
                  <a:pt x="7223481" y="309092"/>
                  <a:pt x="7385858" y="367473"/>
                  <a:pt x="7503396" y="461863"/>
                </a:cubicBezTo>
                <a:lnTo>
                  <a:pt x="7549263" y="506507"/>
                </a:lnTo>
                <a:lnTo>
                  <a:pt x="7557270" y="501203"/>
                </a:lnTo>
                <a:cubicBezTo>
                  <a:pt x="7660931" y="444962"/>
                  <a:pt x="7785899" y="412123"/>
                  <a:pt x="7920415" y="412123"/>
                </a:cubicBezTo>
                <a:cubicBezTo>
                  <a:pt x="8189451" y="412123"/>
                  <a:pt x="8420281" y="543481"/>
                  <a:pt x="8518883" y="730689"/>
                </a:cubicBezTo>
                <a:lnTo>
                  <a:pt x="8523397" y="742369"/>
                </a:lnTo>
                <a:lnTo>
                  <a:pt x="8530242" y="732242"/>
                </a:lnTo>
                <a:cubicBezTo>
                  <a:pt x="8646964" y="593497"/>
                  <a:pt x="8844630" y="502276"/>
                  <a:pt x="9068825" y="502276"/>
                </a:cubicBezTo>
                <a:cubicBezTo>
                  <a:pt x="9147294" y="502276"/>
                  <a:pt x="9222512" y="513450"/>
                  <a:pt x="9292147" y="533926"/>
                </a:cubicBezTo>
                <a:lnTo>
                  <a:pt x="9381057" y="567236"/>
                </a:lnTo>
                <a:lnTo>
                  <a:pt x="9408408" y="526771"/>
                </a:lnTo>
                <a:cubicBezTo>
                  <a:pt x="9490847" y="428776"/>
                  <a:pt x="9630456" y="364348"/>
                  <a:pt x="9788804" y="364348"/>
                </a:cubicBezTo>
                <a:cubicBezTo>
                  <a:pt x="9947151" y="364348"/>
                  <a:pt x="10086761" y="428776"/>
                  <a:pt x="10169201" y="526771"/>
                </a:cubicBezTo>
                <a:lnTo>
                  <a:pt x="10193126" y="562169"/>
                </a:lnTo>
                <a:lnTo>
                  <a:pt x="10221725" y="549703"/>
                </a:lnTo>
                <a:cubicBezTo>
                  <a:pt x="10299432" y="523309"/>
                  <a:pt x="10384865" y="508714"/>
                  <a:pt x="10474543" y="508714"/>
                </a:cubicBezTo>
                <a:cubicBezTo>
                  <a:pt x="10709949" y="508714"/>
                  <a:pt x="10916105" y="609285"/>
                  <a:pt x="11030020" y="759843"/>
                </a:cubicBezTo>
                <a:lnTo>
                  <a:pt x="11042281" y="779672"/>
                </a:lnTo>
                <a:lnTo>
                  <a:pt x="11058727" y="737128"/>
                </a:lnTo>
                <a:cubicBezTo>
                  <a:pt x="11157327" y="549920"/>
                  <a:pt x="11388158" y="418562"/>
                  <a:pt x="11657193" y="418562"/>
                </a:cubicBezTo>
                <a:cubicBezTo>
                  <a:pt x="11746871" y="418562"/>
                  <a:pt x="11832305" y="433157"/>
                  <a:pt x="11910011" y="459551"/>
                </a:cubicBezTo>
                <a:lnTo>
                  <a:pt x="12013158" y="504512"/>
                </a:lnTo>
                <a:lnTo>
                  <a:pt x="12070208" y="448985"/>
                </a:lnTo>
                <a:cubicBezTo>
                  <a:pt x="12099592" y="425388"/>
                  <a:pt x="12131779" y="404041"/>
                  <a:pt x="12166333" y="385294"/>
                </a:cubicBezTo>
                <a:lnTo>
                  <a:pt x="12192000" y="374106"/>
                </a:lnTo>
                <a:lnTo>
                  <a:pt x="12192000" y="1133339"/>
                </a:lnTo>
                <a:lnTo>
                  <a:pt x="0" y="1133339"/>
                </a:lnTo>
                <a:lnTo>
                  <a:pt x="0" y="486996"/>
                </a:lnTo>
                <a:lnTo>
                  <a:pt x="71" y="486956"/>
                </a:lnTo>
                <a:cubicBezTo>
                  <a:pt x="100055" y="443338"/>
                  <a:pt x="214635" y="418562"/>
                  <a:pt x="336420" y="418562"/>
                </a:cubicBezTo>
                <a:cubicBezTo>
                  <a:pt x="433848" y="418562"/>
                  <a:pt x="526664" y="434418"/>
                  <a:pt x="611086" y="463094"/>
                </a:cubicBezTo>
                <a:lnTo>
                  <a:pt x="684818" y="495232"/>
                </a:lnTo>
                <a:lnTo>
                  <a:pt x="719102" y="461863"/>
                </a:lnTo>
                <a:cubicBezTo>
                  <a:pt x="836640" y="367473"/>
                  <a:pt x="999017" y="309092"/>
                  <a:pt x="1178373" y="309092"/>
                </a:cubicBezTo>
                <a:cubicBezTo>
                  <a:pt x="1268052" y="309092"/>
                  <a:pt x="1353485" y="323687"/>
                  <a:pt x="1431191" y="350081"/>
                </a:cubicBezTo>
                <a:lnTo>
                  <a:pt x="1535098" y="395372"/>
                </a:lnTo>
                <a:lnTo>
                  <a:pt x="1601328" y="366503"/>
                </a:lnTo>
                <a:cubicBezTo>
                  <a:pt x="1685751" y="337827"/>
                  <a:pt x="1778567" y="321971"/>
                  <a:pt x="1875994" y="321971"/>
                </a:cubicBezTo>
                <a:cubicBezTo>
                  <a:pt x="2168280" y="321971"/>
                  <a:pt x="2419060" y="464681"/>
                  <a:pt x="2526182" y="668067"/>
                </a:cubicBezTo>
                <a:lnTo>
                  <a:pt x="2552597" y="736404"/>
                </a:lnTo>
                <a:lnTo>
                  <a:pt x="2571015" y="731813"/>
                </a:lnTo>
                <a:cubicBezTo>
                  <a:pt x="2613296" y="724865"/>
                  <a:pt x="2657074" y="721216"/>
                  <a:pt x="2701915" y="721216"/>
                </a:cubicBezTo>
                <a:lnTo>
                  <a:pt x="2724369" y="722353"/>
                </a:lnTo>
                <a:lnTo>
                  <a:pt x="2760974" y="627658"/>
                </a:lnTo>
                <a:cubicBezTo>
                  <a:pt x="2859573" y="440450"/>
                  <a:pt x="3090405" y="309092"/>
                  <a:pt x="3359439" y="309092"/>
                </a:cubicBezTo>
                <a:cubicBezTo>
                  <a:pt x="3404279" y="309092"/>
                  <a:pt x="3448056" y="312741"/>
                  <a:pt x="3490338" y="319689"/>
                </a:cubicBezTo>
                <a:lnTo>
                  <a:pt x="3500624" y="322253"/>
                </a:lnTo>
                <a:lnTo>
                  <a:pt x="3537095" y="268294"/>
                </a:lnTo>
                <a:cubicBezTo>
                  <a:pt x="3673270" y="106424"/>
                  <a:pt x="3903880" y="0"/>
                  <a:pt x="416544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2" name="标题 1"/>
          <p:cNvSpPr>
            <a:spLocks noGrp="1"/>
          </p:cNvSpPr>
          <p:nvPr>
            <p:ph type="ctrTitle"/>
          </p:nvPr>
        </p:nvSpPr>
        <p:spPr>
          <a:xfrm>
            <a:off x="2555914" y="2531235"/>
            <a:ext cx="7080173" cy="978729"/>
          </a:xfrm>
        </p:spPr>
        <p:txBody>
          <a:bodyPr anchor="b">
            <a:normAutofit/>
          </a:bodyPr>
          <a:lstStyle>
            <a:lvl1pPr algn="ctr">
              <a:defRPr sz="4800">
                <a:solidFill>
                  <a:schemeClr val="bg1"/>
                </a:solidFill>
              </a:defRPr>
            </a:lvl1pPr>
          </a:lstStyle>
          <a:p>
            <a:r>
              <a:rPr lang="zh-CN" altLang="en-US" noProof="1"/>
              <a:t>单击此处编辑母版标题样式</a:t>
            </a:r>
          </a:p>
        </p:txBody>
      </p:sp>
      <p:sp>
        <p:nvSpPr>
          <p:cNvPr id="3" name="副标题 2"/>
          <p:cNvSpPr>
            <a:spLocks noGrp="1"/>
          </p:cNvSpPr>
          <p:nvPr>
            <p:ph type="subTitle" idx="1"/>
          </p:nvPr>
        </p:nvSpPr>
        <p:spPr>
          <a:xfrm>
            <a:off x="2555914" y="3546953"/>
            <a:ext cx="7080173" cy="424732"/>
          </a:xfrm>
        </p:spPr>
        <p:txBody>
          <a:bodyPr>
            <a:normAutofit/>
          </a:bodyPr>
          <a:lstStyle>
            <a:lvl1pPr marL="0" indent="0" algn="ctr">
              <a:buNone/>
              <a:defRPr sz="18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a:t>单击此处编辑母版副标题样式</a:t>
            </a:r>
          </a:p>
        </p:txBody>
      </p:sp>
      <p:sp>
        <p:nvSpPr>
          <p:cNvPr id="16" name="日期占位符 3">
            <a:extLst>
              <a:ext uri="{FF2B5EF4-FFF2-40B4-BE49-F238E27FC236}">
                <a16:creationId xmlns:a16="http://schemas.microsoft.com/office/drawing/2014/main" id="{AC7FC809-46F7-4F39-B869-6A5ED1D28ED3}"/>
              </a:ext>
            </a:extLst>
          </p:cNvPr>
          <p:cNvSpPr>
            <a:spLocks noGrp="1"/>
          </p:cNvSpPr>
          <p:nvPr>
            <p:ph type="dt" sz="half" idx="10"/>
          </p:nvPr>
        </p:nvSpPr>
        <p:spPr/>
        <p:txBody>
          <a:bodyPr/>
          <a:lstStyle>
            <a:lvl1pPr>
              <a:defRPr sz="1200"/>
            </a:lvl1pPr>
          </a:lstStyle>
          <a:p>
            <a:pPr>
              <a:defRPr/>
            </a:pPr>
            <a:endParaRPr lang="zh-CN" altLang="zh-CN"/>
          </a:p>
        </p:txBody>
      </p:sp>
      <p:sp>
        <p:nvSpPr>
          <p:cNvPr id="17" name="页脚占位符 4">
            <a:extLst>
              <a:ext uri="{FF2B5EF4-FFF2-40B4-BE49-F238E27FC236}">
                <a16:creationId xmlns:a16="http://schemas.microsoft.com/office/drawing/2014/main" id="{B12ABF0C-6061-4106-AB87-97B725731751}"/>
              </a:ext>
            </a:extLst>
          </p:cNvPr>
          <p:cNvSpPr>
            <a:spLocks noGrp="1"/>
          </p:cNvSpPr>
          <p:nvPr>
            <p:ph type="ftr" sz="quarter" idx="11"/>
          </p:nvPr>
        </p:nvSpPr>
        <p:spPr/>
        <p:txBody>
          <a:bodyPr/>
          <a:lstStyle>
            <a:lvl1pPr>
              <a:defRPr sz="1200"/>
            </a:lvl1pPr>
          </a:lstStyle>
          <a:p>
            <a:pPr>
              <a:defRPr/>
            </a:pPr>
            <a:endParaRPr lang="zh-CN" altLang="zh-CN"/>
          </a:p>
        </p:txBody>
      </p:sp>
      <p:sp>
        <p:nvSpPr>
          <p:cNvPr id="18" name="灯片编号占位符 5">
            <a:extLst>
              <a:ext uri="{FF2B5EF4-FFF2-40B4-BE49-F238E27FC236}">
                <a16:creationId xmlns:a16="http://schemas.microsoft.com/office/drawing/2014/main" id="{A1883737-54BF-4EA7-9311-E2DE603FFD9E}"/>
              </a:ext>
            </a:extLst>
          </p:cNvPr>
          <p:cNvSpPr>
            <a:spLocks noGrp="1"/>
          </p:cNvSpPr>
          <p:nvPr>
            <p:ph type="sldNum" sz="quarter" idx="12"/>
          </p:nvPr>
        </p:nvSpPr>
        <p:spPr/>
        <p:txBody>
          <a:bodyPr/>
          <a:lstStyle>
            <a:lvl1pPr>
              <a:defRPr/>
            </a:lvl1pPr>
          </a:lstStyle>
          <a:p>
            <a:fld id="{A446F4EA-B8CC-451A-A8E4-FA7F5317F128}" type="slidenum">
              <a:rPr lang="zh-CN" altLang="zh-CN"/>
              <a:t>‹#›</a:t>
            </a:fld>
            <a:endParaRPr lang="zh-CN" altLang="zh-CN"/>
          </a:p>
        </p:txBody>
      </p:sp>
    </p:spTree>
    <p:extLst>
      <p:ext uri="{BB962C8B-B14F-4D97-AF65-F5344CB8AC3E}">
        <p14:creationId xmlns:p14="http://schemas.microsoft.com/office/powerpoint/2010/main" val="898729637"/>
      </p:ext>
    </p:extLst>
  </p:cSld>
  <p:clrMapOvr>
    <a:masterClrMapping/>
  </p:clrMapOvr>
  <p:transition/>
  <p:timing/>
</p:sldLayout>
</file>

<file path=ppt/slideLayouts/slideLayout1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p:txBody>
          <a:bodyPr>
            <a:normAutofit/>
          </a:bodyPr>
          <a:lstStyle/>
          <a:p>
            <a:r>
              <a:rPr lang="zh-CN" altLang="en-US" noProof="1"/>
              <a:t>单击此处编辑母版标题样式</a:t>
            </a:r>
          </a:p>
        </p:txBody>
      </p:sp>
      <p:sp>
        <p:nvSpPr>
          <p:cNvPr id="3" name="内容占位符 2"/>
          <p:cNvSpPr>
            <a:spLocks noGrp="1"/>
          </p:cNvSpPr>
          <p:nvPr>
            <p:ph idx="1"/>
          </p:nvPr>
        </p:nvSpPr>
        <p:spPr/>
        <p:txBody>
          <a:bodyPr>
            <a:normAutofit/>
          </a:bodyPr>
          <a:lstStyle>
            <a:lvl1pPr>
              <a:defRPr sz="2400"/>
            </a:lvl1pPr>
            <a:lvl2pPr>
              <a:defRPr sz="2000"/>
            </a:lvl2pPr>
            <a:lvl3pPr>
              <a:defRPr sz="1800"/>
            </a:lvl3pPr>
            <a:lvl4pPr>
              <a:defRPr sz="1800"/>
            </a:lvl4pPr>
            <a:lvl5pPr>
              <a:defRPr sz="1800"/>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id="{2D345C0D-887A-482E-8128-7FD4B552FD35}"/>
              </a:ext>
            </a:extLst>
          </p:cNvPr>
          <p:cNvSpPr>
            <a:spLocks noGrp="1"/>
          </p:cNvSpPr>
          <p:nvPr>
            <p:ph type="dt" sz="half" idx="10"/>
          </p:nvPr>
        </p:nvSpPr>
        <p:spPr/>
        <p:txBody>
          <a:bodyPr/>
          <a:lstStyle>
            <a:lvl1pPr>
              <a:defRPr/>
            </a:lvl1pPr>
          </a:lstStyle>
          <a:p>
            <a:pPr>
              <a:defRPr/>
            </a:pPr>
            <a:endParaRPr lang="zh-CN" altLang="zh-CN"/>
          </a:p>
        </p:txBody>
      </p:sp>
      <p:sp>
        <p:nvSpPr>
          <p:cNvPr id="5" name="页脚占位符 4">
            <a:extLst>
              <a:ext uri="{FF2B5EF4-FFF2-40B4-BE49-F238E27FC236}">
                <a16:creationId xmlns:a16="http://schemas.microsoft.com/office/drawing/2014/main" id="{9EE3F60D-D794-489A-AE79-9FE7365181A7}"/>
              </a:ext>
            </a:extLst>
          </p:cNvPr>
          <p:cNvSpPr>
            <a:spLocks noGrp="1"/>
          </p:cNvSpPr>
          <p:nvPr>
            <p:ph type="ftr" sz="quarter" idx="11"/>
          </p:nvPr>
        </p:nvSpPr>
        <p:spPr/>
        <p:txBody>
          <a:bodyPr/>
          <a:lstStyle>
            <a:lvl1pPr>
              <a:defRPr/>
            </a:lvl1pPr>
          </a:lstStyle>
          <a:p>
            <a:pPr>
              <a:defRPr/>
            </a:pPr>
            <a:endParaRPr lang="zh-CN" altLang="zh-CN"/>
          </a:p>
        </p:txBody>
      </p:sp>
      <p:sp>
        <p:nvSpPr>
          <p:cNvPr id="6" name="灯片编号占位符 5">
            <a:extLst>
              <a:ext uri="{FF2B5EF4-FFF2-40B4-BE49-F238E27FC236}">
                <a16:creationId xmlns:a16="http://schemas.microsoft.com/office/drawing/2014/main" id="{D05151F3-97C7-4C5B-9418-7E51ED901C5E}"/>
              </a:ext>
            </a:extLst>
          </p:cNvPr>
          <p:cNvSpPr>
            <a:spLocks noGrp="1"/>
          </p:cNvSpPr>
          <p:nvPr>
            <p:ph type="sldNum" sz="quarter" idx="12"/>
          </p:nvPr>
        </p:nvSpPr>
        <p:spPr/>
        <p:txBody>
          <a:bodyPr/>
          <a:lstStyle>
            <a:lvl1pPr>
              <a:defRPr/>
            </a:lvl1pPr>
          </a:lstStyle>
          <a:p>
            <a:fld id="{563E56CD-87C2-4A4C-90BB-82D37653337B}" type="slidenum">
              <a:rPr lang="zh-CN" altLang="zh-CN"/>
              <a:t>‹#›</a:t>
            </a:fld>
            <a:endParaRPr lang="zh-CN" altLang="zh-CN"/>
          </a:p>
        </p:txBody>
      </p:sp>
    </p:spTree>
    <p:extLst>
      <p:ext uri="{BB962C8B-B14F-4D97-AF65-F5344CB8AC3E}">
        <p14:creationId xmlns:p14="http://schemas.microsoft.com/office/powerpoint/2010/main" val="1239303996"/>
      </p:ext>
    </p:extLst>
  </p:cSld>
  <p:clrMapOvr>
    <a:masterClrMapping/>
  </p:clrMapOvr>
  <p:transition/>
  <p:timing/>
</p:sldLayout>
</file>

<file path=ppt/slideLayouts/slideLayout1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cxnSp>
        <p:nvCxnSpPr>
          <p:cNvPr id="4" name="直接连接符 3">
            <a:extLst>
              <a:ext uri="{FF2B5EF4-FFF2-40B4-BE49-F238E27FC236}">
                <a16:creationId xmlns:a16="http://schemas.microsoft.com/office/drawing/2014/main" id="{17865767-F3A2-4B49-A80E-F6DB18773A6A}"/>
              </a:ext>
            </a:extLst>
          </p:cNvPr>
          <p:cNvCxnSpPr/>
          <p:nvPr/>
        </p:nvCxnSpPr>
        <p:spPr>
          <a:xfrm>
            <a:off x="4284134" y="3433763"/>
            <a:ext cx="5147733"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5" name="组合 10">
            <a:extLst>
              <a:ext uri="{FF2B5EF4-FFF2-40B4-BE49-F238E27FC236}">
                <a16:creationId xmlns:a16="http://schemas.microsoft.com/office/drawing/2014/main" id="{FAEC676A-D54B-4DAB-A995-577E4F379557}"/>
              </a:ext>
            </a:extLst>
          </p:cNvPr>
          <p:cNvGrpSpPr/>
          <p:nvPr/>
        </p:nvGrpSpPr>
        <p:grpSpPr>
          <a:xfrm>
            <a:off x="774701" y="3287714"/>
            <a:ext cx="1562100" cy="268287"/>
            <a:chOff x="580290" y="3288314"/>
            <a:chExt cx="1172059" cy="267237"/>
          </a:xfrm>
        </p:grpSpPr>
        <p:sp>
          <p:nvSpPr>
            <p:cNvPr id="6" name="椭圆 5">
              <a:extLst>
                <a:ext uri="{FF2B5EF4-FFF2-40B4-BE49-F238E27FC236}">
                  <a16:creationId xmlns:a16="http://schemas.microsoft.com/office/drawing/2014/main" id="{E5EAACF2-B8B9-4531-AFB4-C76B61C1EF4A}"/>
                </a:ext>
              </a:extLst>
            </p:cNvPr>
            <p:cNvSpPr/>
            <p:nvPr/>
          </p:nvSpPr>
          <p:spPr>
            <a:xfrm rot="10800000">
              <a:off x="580290" y="3288314"/>
              <a:ext cx="266810"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7" name="椭圆 6">
              <a:extLst>
                <a:ext uri="{FF2B5EF4-FFF2-40B4-BE49-F238E27FC236}">
                  <a16:creationId xmlns:a16="http://schemas.microsoft.com/office/drawing/2014/main" id="{33396E00-5FB6-47F3-90D8-D8CE8422AD0F}"/>
                </a:ext>
              </a:extLst>
            </p:cNvPr>
            <p:cNvSpPr/>
            <p:nvPr/>
          </p:nvSpPr>
          <p:spPr>
            <a:xfrm rot="10800000">
              <a:off x="1172673" y="3321521"/>
              <a:ext cx="201695" cy="200824"/>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8" name="椭圆 7">
              <a:extLst>
                <a:ext uri="{FF2B5EF4-FFF2-40B4-BE49-F238E27FC236}">
                  <a16:creationId xmlns:a16="http://schemas.microsoft.com/office/drawing/2014/main" id="{7D651DA9-B3C2-406D-BE4C-747FD290E963}"/>
                </a:ext>
              </a:extLst>
            </p:cNvPr>
            <p:cNvSpPr/>
            <p:nvPr/>
          </p:nvSpPr>
          <p:spPr>
            <a:xfrm rot="10800000">
              <a:off x="1618944" y="3354728"/>
              <a:ext cx="133405" cy="13440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9" name="组合 14">
            <a:extLst>
              <a:ext uri="{FF2B5EF4-FFF2-40B4-BE49-F238E27FC236}">
                <a16:creationId xmlns:a16="http://schemas.microsoft.com/office/drawing/2014/main" id="{2227E8A9-E476-4AF2-B7E2-0B96498BCF6D}"/>
              </a:ext>
            </a:extLst>
          </p:cNvPr>
          <p:cNvGrpSpPr/>
          <p:nvPr/>
        </p:nvGrpSpPr>
        <p:grpSpPr>
          <a:xfrm flipH="1">
            <a:off x="9848851" y="3295650"/>
            <a:ext cx="1564216" cy="266700"/>
            <a:chOff x="580290" y="3288314"/>
            <a:chExt cx="1172059" cy="267237"/>
          </a:xfrm>
        </p:grpSpPr>
        <p:sp>
          <p:nvSpPr>
            <p:cNvPr id="10" name="椭圆 9">
              <a:extLst>
                <a:ext uri="{FF2B5EF4-FFF2-40B4-BE49-F238E27FC236}">
                  <a16:creationId xmlns:a16="http://schemas.microsoft.com/office/drawing/2014/main" id="{9DF80CA0-A2D3-4FA9-8754-3914AFF6406C}"/>
                </a:ext>
              </a:extLst>
            </p:cNvPr>
            <p:cNvSpPr/>
            <p:nvPr/>
          </p:nvSpPr>
          <p:spPr>
            <a:xfrm rot="10800000">
              <a:off x="580290" y="3288314"/>
              <a:ext cx="266449"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1" name="椭圆 10">
              <a:extLst>
                <a:ext uri="{FF2B5EF4-FFF2-40B4-BE49-F238E27FC236}">
                  <a16:creationId xmlns:a16="http://schemas.microsoft.com/office/drawing/2014/main" id="{642A4855-F6AB-4DAB-A3F8-F8BFC457E0D4}"/>
                </a:ext>
              </a:extLst>
            </p:cNvPr>
            <p:cNvSpPr/>
            <p:nvPr/>
          </p:nvSpPr>
          <p:spPr>
            <a:xfrm rot="10800000">
              <a:off x="1173457" y="3321719"/>
              <a:ext cx="199837" cy="200428"/>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2" name="椭圆 11">
              <a:extLst>
                <a:ext uri="{FF2B5EF4-FFF2-40B4-BE49-F238E27FC236}">
                  <a16:creationId xmlns:a16="http://schemas.microsoft.com/office/drawing/2014/main" id="{A51A83F2-5979-403D-88AC-B39BD7BA5C47}"/>
                </a:ext>
              </a:extLst>
            </p:cNvPr>
            <p:cNvSpPr/>
            <p:nvPr/>
          </p:nvSpPr>
          <p:spPr>
            <a:xfrm rot="10800000">
              <a:off x="1619124" y="3355123"/>
              <a:ext cx="133225" cy="13361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3" name="任意多边形: 形状 6">
            <a:extLst>
              <a:ext uri="{FF2B5EF4-FFF2-40B4-BE49-F238E27FC236}">
                <a16:creationId xmlns:a16="http://schemas.microsoft.com/office/drawing/2014/main" id="{4CA2DE2B-C894-47D0-9509-497682EEDD96}"/>
              </a:ext>
            </a:extLst>
          </p:cNvPr>
          <p:cNvSpPr/>
          <p:nvPr/>
        </p:nvSpPr>
        <p:spPr>
          <a:xfrm>
            <a:off x="0" y="4883150"/>
            <a:ext cx="12192000" cy="1974850"/>
          </a:xfrm>
          <a:custGeom>
            <a:gdLst>
              <a:gd name="connsiteX0" fmla="*/ 4408996 w 12191999"/>
              <a:gd name="connsiteY0" fmla="*/ 0 h 1975365"/>
              <a:gd name="connsiteX1" fmla="*/ 5790561 w 12191999"/>
              <a:gd name="connsiteY1" fmla="*/ 551581 h 1975365"/>
              <a:gd name="connsiteX2" fmla="*/ 5801495 w 12191999"/>
              <a:gd name="connsiteY2" fmla="*/ 563959 h 1975365"/>
              <a:gd name="connsiteX3" fmla="*/ 5826131 w 12191999"/>
              <a:gd name="connsiteY3" fmla="*/ 553912 h 1975365"/>
              <a:gd name="connsiteX4" fmla="*/ 6523038 w 12191999"/>
              <a:gd name="connsiteY4" fmla="*/ 434799 h 1975365"/>
              <a:gd name="connsiteX5" fmla="*/ 7789046 w 12191999"/>
              <a:gd name="connsiteY5" fmla="*/ 878743 h 1975365"/>
              <a:gd name="connsiteX6" fmla="*/ 7859692 w 12191999"/>
              <a:gd name="connsiteY6" fmla="*/ 944547 h 1975365"/>
              <a:gd name="connsiteX7" fmla="*/ 7890845 w 12191999"/>
              <a:gd name="connsiteY7" fmla="*/ 901137 h 1975365"/>
              <a:gd name="connsiteX8" fmla="*/ 9633465 w 12191999"/>
              <a:gd name="connsiteY8" fmla="*/ 116746 h 1975365"/>
              <a:gd name="connsiteX9" fmla="*/ 11376086 w 12191999"/>
              <a:gd name="connsiteY9" fmla="*/ 901137 h 1975365"/>
              <a:gd name="connsiteX10" fmla="*/ 11381374 w 12191999"/>
              <a:gd name="connsiteY10" fmla="*/ 908506 h 1975365"/>
              <a:gd name="connsiteX11" fmla="*/ 11472015 w 12191999"/>
              <a:gd name="connsiteY11" fmla="*/ 824077 h 1975365"/>
              <a:gd name="connsiteX12" fmla="*/ 12041117 w 12191999"/>
              <a:gd name="connsiteY12" fmla="*/ 499246 h 1975365"/>
              <a:gd name="connsiteX13" fmla="*/ 12191999 w 12191999"/>
              <a:gd name="connsiteY13" fmla="*/ 452495 h 1975365"/>
              <a:gd name="connsiteX14" fmla="*/ 12191999 w 12191999"/>
              <a:gd name="connsiteY14" fmla="*/ 1975365 h 1975365"/>
              <a:gd name="connsiteX15" fmla="*/ 0 w 12191999"/>
              <a:gd name="connsiteY15" fmla="*/ 1975365 h 1975365"/>
              <a:gd name="connsiteX16" fmla="*/ 0 w 12191999"/>
              <a:gd name="connsiteY16" fmla="*/ 373214 h 1975365"/>
              <a:gd name="connsiteX17" fmla="*/ 103466 w 12191999"/>
              <a:gd name="connsiteY17" fmla="*/ 416152 h 1975365"/>
              <a:gd name="connsiteX18" fmla="*/ 712248 w 12191999"/>
              <a:gd name="connsiteY18" fmla="*/ 843689 h 1975365"/>
              <a:gd name="connsiteX19" fmla="*/ 815917 w 12191999"/>
              <a:gd name="connsiteY19" fmla="*/ 961054 h 1975365"/>
              <a:gd name="connsiteX20" fmla="*/ 821465 w 12191999"/>
              <a:gd name="connsiteY20" fmla="*/ 955887 h 1975365"/>
              <a:gd name="connsiteX21" fmla="*/ 2307470 w 12191999"/>
              <a:gd name="connsiteY21" fmla="*/ 434799 h 1975365"/>
              <a:gd name="connsiteX22" fmla="*/ 2932400 w 12191999"/>
              <a:gd name="connsiteY22" fmla="*/ 514784 h 1975365"/>
              <a:gd name="connsiteX23" fmla="*/ 3033353 w 12191999"/>
              <a:gd name="connsiteY23" fmla="*/ 546065 h 1975365"/>
              <a:gd name="connsiteX24" fmla="*/ 3142988 w 12191999"/>
              <a:gd name="connsiteY24" fmla="*/ 443944 h 1975365"/>
              <a:gd name="connsiteX25" fmla="*/ 4408996 w 12191999"/>
              <a:gd name="connsiteY25" fmla="*/ 0 h 197536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1999" h="1975365">
                <a:moveTo>
                  <a:pt x="4408996" y="0"/>
                </a:moveTo>
                <a:cubicBezTo>
                  <a:pt x="4965206" y="0"/>
                  <a:pt x="5462174" y="214716"/>
                  <a:pt x="5790561" y="551581"/>
                </a:cubicBezTo>
                <a:lnTo>
                  <a:pt x="5801495" y="563959"/>
                </a:lnTo>
                <a:lnTo>
                  <a:pt x="5826131" y="553912"/>
                </a:lnTo>
                <a:cubicBezTo>
                  <a:pt x="6040333" y="477212"/>
                  <a:pt x="6275835" y="434799"/>
                  <a:pt x="6523038" y="434799"/>
                </a:cubicBezTo>
                <a:cubicBezTo>
                  <a:pt x="7017445" y="434799"/>
                  <a:pt x="7465046" y="604452"/>
                  <a:pt x="7789046" y="878743"/>
                </a:cubicBezTo>
                <a:lnTo>
                  <a:pt x="7859692" y="944547"/>
                </a:lnTo>
                <a:lnTo>
                  <a:pt x="7890845" y="901137"/>
                </a:lnTo>
                <a:cubicBezTo>
                  <a:pt x="8268504" y="427892"/>
                  <a:pt x="8908064" y="116746"/>
                  <a:pt x="9633465" y="116746"/>
                </a:cubicBezTo>
                <a:cubicBezTo>
                  <a:pt x="10358867" y="116746"/>
                  <a:pt x="10998426" y="427892"/>
                  <a:pt x="11376086" y="901137"/>
                </a:cubicBezTo>
                <a:lnTo>
                  <a:pt x="11381374" y="908506"/>
                </a:lnTo>
                <a:lnTo>
                  <a:pt x="11472015" y="824077"/>
                </a:lnTo>
                <a:cubicBezTo>
                  <a:pt x="11634015" y="686932"/>
                  <a:pt x="11826915" y="575946"/>
                  <a:pt x="12041117" y="499246"/>
                </a:cubicBezTo>
                <a:lnTo>
                  <a:pt x="12191999" y="452495"/>
                </a:lnTo>
                <a:lnTo>
                  <a:pt x="12191999" y="1975365"/>
                </a:lnTo>
                <a:lnTo>
                  <a:pt x="0" y="1975365"/>
                </a:lnTo>
                <a:lnTo>
                  <a:pt x="0" y="373214"/>
                </a:lnTo>
                <a:lnTo>
                  <a:pt x="103466" y="416152"/>
                </a:lnTo>
                <a:cubicBezTo>
                  <a:pt x="337103" y="525156"/>
                  <a:pt x="543613" y="670701"/>
                  <a:pt x="712248" y="843689"/>
                </a:cubicBezTo>
                <a:lnTo>
                  <a:pt x="815917" y="961054"/>
                </a:lnTo>
                <a:lnTo>
                  <a:pt x="821465" y="955887"/>
                </a:lnTo>
                <a:cubicBezTo>
                  <a:pt x="1201766" y="633932"/>
                  <a:pt x="1727148" y="434799"/>
                  <a:pt x="2307470" y="434799"/>
                </a:cubicBezTo>
                <a:cubicBezTo>
                  <a:pt x="2525090" y="434799"/>
                  <a:pt x="2734985" y="462802"/>
                  <a:pt x="2932400" y="514784"/>
                </a:cubicBezTo>
                <a:lnTo>
                  <a:pt x="3033353" y="546065"/>
                </a:lnTo>
                <a:lnTo>
                  <a:pt x="3142988" y="443944"/>
                </a:lnTo>
                <a:cubicBezTo>
                  <a:pt x="3466988" y="169652"/>
                  <a:pt x="3914590" y="0"/>
                  <a:pt x="4408996" y="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任意多边形: 形状 7">
            <a:extLst>
              <a:ext uri="{FF2B5EF4-FFF2-40B4-BE49-F238E27FC236}">
                <a16:creationId xmlns:a16="http://schemas.microsoft.com/office/drawing/2014/main" id="{F69B7A24-B87E-4840-BDA7-23B13F3DC70B}"/>
              </a:ext>
            </a:extLst>
          </p:cNvPr>
          <p:cNvSpPr/>
          <p:nvPr/>
        </p:nvSpPr>
        <p:spPr>
          <a:xfrm>
            <a:off x="0" y="5413376"/>
            <a:ext cx="12192000" cy="1444625"/>
          </a:xfrm>
          <a:custGeom>
            <a:gdLst>
              <a:gd name="connsiteX0" fmla="*/ 3246538 w 12192001"/>
              <a:gd name="connsiteY0" fmla="*/ 0 h 1445191"/>
              <a:gd name="connsiteX1" fmla="*/ 3888381 w 12192001"/>
              <a:gd name="connsiteY1" fmla="*/ 335498 h 1445191"/>
              <a:gd name="connsiteX2" fmla="*/ 3925176 w 12192001"/>
              <a:gd name="connsiteY2" fmla="*/ 402142 h 1445191"/>
              <a:gd name="connsiteX3" fmla="*/ 4047372 w 12192001"/>
              <a:gd name="connsiteY3" fmla="*/ 336937 h 1445191"/>
              <a:gd name="connsiteX4" fmla="*/ 4348662 w 12192001"/>
              <a:gd name="connsiteY4" fmla="*/ 277137 h 1445191"/>
              <a:gd name="connsiteX5" fmla="*/ 4990506 w 12192001"/>
              <a:gd name="connsiteY5" fmla="*/ 612635 h 1445191"/>
              <a:gd name="connsiteX6" fmla="*/ 4990587 w 12192001"/>
              <a:gd name="connsiteY6" fmla="*/ 612785 h 1445191"/>
              <a:gd name="connsiteX7" fmla="*/ 5017399 w 12192001"/>
              <a:gd name="connsiteY7" fmla="*/ 564223 h 1445191"/>
              <a:gd name="connsiteX8" fmla="*/ 5836210 w 12192001"/>
              <a:gd name="connsiteY8" fmla="*/ 136221 h 1445191"/>
              <a:gd name="connsiteX9" fmla="*/ 6306886 w 12192001"/>
              <a:gd name="connsiteY9" fmla="*/ 253387 h 1445191"/>
              <a:gd name="connsiteX10" fmla="*/ 6347988 w 12192001"/>
              <a:gd name="connsiteY10" fmla="*/ 277935 h 1445191"/>
              <a:gd name="connsiteX11" fmla="*/ 6394194 w 12192001"/>
              <a:gd name="connsiteY11" fmla="*/ 222879 h 1445191"/>
              <a:gd name="connsiteX12" fmla="*/ 6941520 w 12192001"/>
              <a:gd name="connsiteY12" fmla="*/ 0 h 1445191"/>
              <a:gd name="connsiteX13" fmla="*/ 7488846 w 12192001"/>
              <a:gd name="connsiteY13" fmla="*/ 222879 h 1445191"/>
              <a:gd name="connsiteX14" fmla="*/ 7529289 w 12192001"/>
              <a:gd name="connsiteY14" fmla="*/ 271069 h 1445191"/>
              <a:gd name="connsiteX15" fmla="*/ 7537925 w 12192001"/>
              <a:gd name="connsiteY15" fmla="*/ 265911 h 1445191"/>
              <a:gd name="connsiteX16" fmla="*/ 8008603 w 12192001"/>
              <a:gd name="connsiteY16" fmla="*/ 148745 h 1445191"/>
              <a:gd name="connsiteX17" fmla="*/ 8755262 w 12192001"/>
              <a:gd name="connsiteY17" fmla="*/ 484217 h 1445191"/>
              <a:gd name="connsiteX18" fmla="*/ 8852685 w 12192001"/>
              <a:gd name="connsiteY18" fmla="*/ 615575 h 1445191"/>
              <a:gd name="connsiteX19" fmla="*/ 8854308 w 12192001"/>
              <a:gd name="connsiteY19" fmla="*/ 612634 h 1445191"/>
              <a:gd name="connsiteX20" fmla="*/ 9496151 w 12192001"/>
              <a:gd name="connsiteY20" fmla="*/ 277136 h 1445191"/>
              <a:gd name="connsiteX21" fmla="*/ 9928922 w 12192001"/>
              <a:gd name="connsiteY21" fmla="*/ 407095 h 1445191"/>
              <a:gd name="connsiteX22" fmla="*/ 9938225 w 12192001"/>
              <a:gd name="connsiteY22" fmla="*/ 414641 h 1445191"/>
              <a:gd name="connsiteX23" fmla="*/ 9981920 w 12192001"/>
              <a:gd name="connsiteY23" fmla="*/ 335498 h 1445191"/>
              <a:gd name="connsiteX24" fmla="*/ 10623763 w 12192001"/>
              <a:gd name="connsiteY24" fmla="*/ 0 h 1445191"/>
              <a:gd name="connsiteX25" fmla="*/ 11265607 w 12192001"/>
              <a:gd name="connsiteY25" fmla="*/ 335498 h 1445191"/>
              <a:gd name="connsiteX26" fmla="*/ 11291202 w 12192001"/>
              <a:gd name="connsiteY26" fmla="*/ 381858 h 1445191"/>
              <a:gd name="connsiteX27" fmla="*/ 11306415 w 12192001"/>
              <a:gd name="connsiteY27" fmla="*/ 369518 h 1445191"/>
              <a:gd name="connsiteX28" fmla="*/ 11739186 w 12192001"/>
              <a:gd name="connsiteY28" fmla="*/ 239559 h 1445191"/>
              <a:gd name="connsiteX29" fmla="*/ 12171956 w 12192001"/>
              <a:gd name="connsiteY29" fmla="*/ 369518 h 1445191"/>
              <a:gd name="connsiteX30" fmla="*/ 12192001 w 12192001"/>
              <a:gd name="connsiteY30" fmla="*/ 385777 h 1445191"/>
              <a:gd name="connsiteX31" fmla="*/ 12192001 w 12192001"/>
              <a:gd name="connsiteY31" fmla="*/ 1445191 h 1445191"/>
              <a:gd name="connsiteX32" fmla="*/ 0 w 12192001"/>
              <a:gd name="connsiteY32" fmla="*/ 1445191 h 1445191"/>
              <a:gd name="connsiteX33" fmla="*/ 0 w 12192001"/>
              <a:gd name="connsiteY33" fmla="*/ 160691 h 1445191"/>
              <a:gd name="connsiteX34" fmla="*/ 41876 w 12192001"/>
              <a:gd name="connsiteY34" fmla="*/ 184935 h 1445191"/>
              <a:gd name="connsiteX35" fmla="*/ 134451 w 12192001"/>
              <a:gd name="connsiteY35" fmla="*/ 253847 h 1445191"/>
              <a:gd name="connsiteX36" fmla="*/ 135221 w 12192001"/>
              <a:gd name="connsiteY36" fmla="*/ 253387 h 1445191"/>
              <a:gd name="connsiteX37" fmla="*/ 605900 w 12192001"/>
              <a:gd name="connsiteY37" fmla="*/ 136221 h 1445191"/>
              <a:gd name="connsiteX38" fmla="*/ 1450394 w 12192001"/>
              <a:gd name="connsiteY38" fmla="*/ 603610 h 1445191"/>
              <a:gd name="connsiteX39" fmla="*/ 1457193 w 12192001"/>
              <a:gd name="connsiteY39" fmla="*/ 617070 h 1445191"/>
              <a:gd name="connsiteX40" fmla="*/ 1531063 w 12192001"/>
              <a:gd name="connsiteY40" fmla="*/ 529051 h 1445191"/>
              <a:gd name="connsiteX41" fmla="*/ 2118933 w 12192001"/>
              <a:gd name="connsiteY41" fmla="*/ 289663 h 1445191"/>
              <a:gd name="connsiteX42" fmla="*/ 2532753 w 12192001"/>
              <a:gd name="connsiteY42" fmla="*/ 397949 h 1445191"/>
              <a:gd name="connsiteX43" fmla="*/ 2559976 w 12192001"/>
              <a:gd name="connsiteY43" fmla="*/ 416495 h 1445191"/>
              <a:gd name="connsiteX44" fmla="*/ 2604696 w 12192001"/>
              <a:gd name="connsiteY44" fmla="*/ 335498 h 1445191"/>
              <a:gd name="connsiteX45" fmla="*/ 3246538 w 12192001"/>
              <a:gd name="connsiteY45" fmla="*/ 0 h 144519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2192001" h="1445191">
                <a:moveTo>
                  <a:pt x="3246538" y="0"/>
                </a:moveTo>
                <a:cubicBezTo>
                  <a:pt x="3513718" y="0"/>
                  <a:pt x="3749281" y="133083"/>
                  <a:pt x="3888381" y="335498"/>
                </a:cubicBezTo>
                <a:lnTo>
                  <a:pt x="3925176" y="402142"/>
                </a:lnTo>
                <a:lnTo>
                  <a:pt x="4047372" y="336937"/>
                </a:lnTo>
                <a:cubicBezTo>
                  <a:pt x="4139977" y="298430"/>
                  <a:pt x="4241791" y="277137"/>
                  <a:pt x="4348662" y="277137"/>
                </a:cubicBezTo>
                <a:cubicBezTo>
                  <a:pt x="4615842" y="277137"/>
                  <a:pt x="4851406" y="410220"/>
                  <a:pt x="4990506" y="612635"/>
                </a:cubicBezTo>
                <a:lnTo>
                  <a:pt x="4990587" y="612785"/>
                </a:lnTo>
                <a:lnTo>
                  <a:pt x="5017399" y="564223"/>
                </a:lnTo>
                <a:cubicBezTo>
                  <a:pt x="5194852" y="305997"/>
                  <a:pt x="5495363" y="136221"/>
                  <a:pt x="5836210" y="136221"/>
                </a:cubicBezTo>
                <a:cubicBezTo>
                  <a:pt x="6006632" y="136221"/>
                  <a:pt x="6166972" y="178665"/>
                  <a:pt x="6306886" y="253387"/>
                </a:cubicBezTo>
                <a:lnTo>
                  <a:pt x="6347988" y="277935"/>
                </a:lnTo>
                <a:lnTo>
                  <a:pt x="6394194" y="222879"/>
                </a:lnTo>
                <a:cubicBezTo>
                  <a:pt x="6534266" y="85173"/>
                  <a:pt x="6727776" y="0"/>
                  <a:pt x="6941520" y="0"/>
                </a:cubicBezTo>
                <a:cubicBezTo>
                  <a:pt x="7155263" y="0"/>
                  <a:pt x="7348773" y="85173"/>
                  <a:pt x="7488846" y="222879"/>
                </a:cubicBezTo>
                <a:lnTo>
                  <a:pt x="7529289" y="271069"/>
                </a:lnTo>
                <a:lnTo>
                  <a:pt x="7537925" y="265911"/>
                </a:lnTo>
                <a:cubicBezTo>
                  <a:pt x="7677840" y="191189"/>
                  <a:pt x="7838181" y="148745"/>
                  <a:pt x="8008603" y="148745"/>
                </a:cubicBezTo>
                <a:cubicBezTo>
                  <a:pt x="8306843" y="148745"/>
                  <a:pt x="8574203" y="278730"/>
                  <a:pt x="8755262" y="484217"/>
                </a:cubicBezTo>
                <a:lnTo>
                  <a:pt x="8852685" y="615575"/>
                </a:lnTo>
                <a:lnTo>
                  <a:pt x="8854308" y="612634"/>
                </a:lnTo>
                <a:cubicBezTo>
                  <a:pt x="8993408" y="410219"/>
                  <a:pt x="9228971" y="277136"/>
                  <a:pt x="9496151" y="277136"/>
                </a:cubicBezTo>
                <a:cubicBezTo>
                  <a:pt x="9656459" y="277136"/>
                  <a:pt x="9805385" y="325046"/>
                  <a:pt x="9928922" y="407095"/>
                </a:cubicBezTo>
                <a:lnTo>
                  <a:pt x="9938225" y="414641"/>
                </a:lnTo>
                <a:lnTo>
                  <a:pt x="9981920" y="335498"/>
                </a:lnTo>
                <a:cubicBezTo>
                  <a:pt x="10121021" y="133083"/>
                  <a:pt x="10356583" y="0"/>
                  <a:pt x="10623763" y="0"/>
                </a:cubicBezTo>
                <a:cubicBezTo>
                  <a:pt x="10890944" y="0"/>
                  <a:pt x="11126506" y="133083"/>
                  <a:pt x="11265607" y="335498"/>
                </a:cubicBezTo>
                <a:lnTo>
                  <a:pt x="11291202" y="381858"/>
                </a:lnTo>
                <a:lnTo>
                  <a:pt x="11306415" y="369518"/>
                </a:lnTo>
                <a:cubicBezTo>
                  <a:pt x="11429952" y="287469"/>
                  <a:pt x="11578878" y="239559"/>
                  <a:pt x="11739186" y="239559"/>
                </a:cubicBezTo>
                <a:cubicBezTo>
                  <a:pt x="11899494" y="239559"/>
                  <a:pt x="12048420" y="287469"/>
                  <a:pt x="12171956" y="369518"/>
                </a:cubicBezTo>
                <a:lnTo>
                  <a:pt x="12192001" y="385777"/>
                </a:lnTo>
                <a:lnTo>
                  <a:pt x="12192001" y="1445191"/>
                </a:lnTo>
                <a:lnTo>
                  <a:pt x="0" y="1445191"/>
                </a:lnTo>
                <a:lnTo>
                  <a:pt x="0" y="160691"/>
                </a:lnTo>
                <a:lnTo>
                  <a:pt x="41876" y="184935"/>
                </a:lnTo>
                <a:lnTo>
                  <a:pt x="134451" y="253847"/>
                </a:lnTo>
                <a:lnTo>
                  <a:pt x="135221" y="253387"/>
                </a:lnTo>
                <a:cubicBezTo>
                  <a:pt x="275136" y="178665"/>
                  <a:pt x="435476" y="136221"/>
                  <a:pt x="605900" y="136221"/>
                </a:cubicBezTo>
                <a:cubicBezTo>
                  <a:pt x="963788" y="136221"/>
                  <a:pt x="1277208" y="323399"/>
                  <a:pt x="1450394" y="603610"/>
                </a:cubicBezTo>
                <a:lnTo>
                  <a:pt x="1457193" y="617070"/>
                </a:lnTo>
                <a:lnTo>
                  <a:pt x="1531063" y="529051"/>
                </a:lnTo>
                <a:cubicBezTo>
                  <a:pt x="1681511" y="381145"/>
                  <a:pt x="1889354" y="289663"/>
                  <a:pt x="2118933" y="289663"/>
                </a:cubicBezTo>
                <a:cubicBezTo>
                  <a:pt x="2269592" y="289663"/>
                  <a:pt x="2410892" y="329061"/>
                  <a:pt x="2532753" y="397949"/>
                </a:cubicBezTo>
                <a:lnTo>
                  <a:pt x="2559976" y="416495"/>
                </a:lnTo>
                <a:lnTo>
                  <a:pt x="2604696" y="335498"/>
                </a:lnTo>
                <a:cubicBezTo>
                  <a:pt x="2743795" y="133083"/>
                  <a:pt x="2979358" y="0"/>
                  <a:pt x="3246538" y="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5" name="任意多边形: 形状 8">
            <a:extLst>
              <a:ext uri="{FF2B5EF4-FFF2-40B4-BE49-F238E27FC236}">
                <a16:creationId xmlns:a16="http://schemas.microsoft.com/office/drawing/2014/main" id="{51B69619-B102-4493-9EE4-E1D2CC166E46}"/>
              </a:ext>
            </a:extLst>
          </p:cNvPr>
          <p:cNvSpPr/>
          <p:nvPr/>
        </p:nvSpPr>
        <p:spPr>
          <a:xfrm>
            <a:off x="0" y="5724526"/>
            <a:ext cx="12192000" cy="1133475"/>
          </a:xfrm>
          <a:custGeom>
            <a:gdLst>
              <a:gd name="connsiteX0" fmla="*/ 4783442 w 12192001"/>
              <a:gd name="connsiteY0" fmla="*/ 0 h 1133339"/>
              <a:gd name="connsiteX1" fmla="*/ 5390536 w 12192001"/>
              <a:gd name="connsiteY1" fmla="*/ 268294 h 1133339"/>
              <a:gd name="connsiteX2" fmla="*/ 5418659 w 12192001"/>
              <a:gd name="connsiteY2" fmla="*/ 311359 h 1133339"/>
              <a:gd name="connsiteX3" fmla="*/ 5445718 w 12192001"/>
              <a:gd name="connsiteY3" fmla="*/ 309092 h 1133339"/>
              <a:gd name="connsiteX4" fmla="*/ 5966086 w 12192001"/>
              <a:gd name="connsiteY4" fmla="*/ 539058 h 1133339"/>
              <a:gd name="connsiteX5" fmla="*/ 5998471 w 12192001"/>
              <a:gd name="connsiteY5" fmla="*/ 588645 h 1133339"/>
              <a:gd name="connsiteX6" fmla="*/ 6084786 w 12192001"/>
              <a:gd name="connsiteY6" fmla="*/ 549703 h 1133339"/>
              <a:gd name="connsiteX7" fmla="*/ 6329055 w 12192001"/>
              <a:gd name="connsiteY7" fmla="*/ 508714 h 1133339"/>
              <a:gd name="connsiteX8" fmla="*/ 6382291 w 12192001"/>
              <a:gd name="connsiteY8" fmla="*/ 512618 h 1133339"/>
              <a:gd name="connsiteX9" fmla="*/ 6419886 w 12192001"/>
              <a:gd name="connsiteY9" fmla="*/ 474742 h 1133339"/>
              <a:gd name="connsiteX10" fmla="*/ 6863627 w 12192001"/>
              <a:gd name="connsiteY10" fmla="*/ 321971 h 1133339"/>
              <a:gd name="connsiteX11" fmla="*/ 7107895 w 12192001"/>
              <a:gd name="connsiteY11" fmla="*/ 362960 h 1133339"/>
              <a:gd name="connsiteX12" fmla="*/ 7202810 w 12192001"/>
              <a:gd name="connsiteY12" fmla="*/ 405780 h 1133339"/>
              <a:gd name="connsiteX13" fmla="*/ 7213903 w 12192001"/>
              <a:gd name="connsiteY13" fmla="*/ 398172 h 1133339"/>
              <a:gd name="connsiteX14" fmla="*/ 7564766 w 12192001"/>
              <a:gd name="connsiteY14" fmla="*/ 309092 h 1133339"/>
              <a:gd name="connsiteX15" fmla="*/ 8008506 w 12192001"/>
              <a:gd name="connsiteY15" fmla="*/ 461863 h 1133339"/>
              <a:gd name="connsiteX16" fmla="*/ 8052822 w 12192001"/>
              <a:gd name="connsiteY16" fmla="*/ 506507 h 1133339"/>
              <a:gd name="connsiteX17" fmla="*/ 8060557 w 12192001"/>
              <a:gd name="connsiteY17" fmla="*/ 501203 h 1133339"/>
              <a:gd name="connsiteX18" fmla="*/ 8411422 w 12192001"/>
              <a:gd name="connsiteY18" fmla="*/ 412123 h 1133339"/>
              <a:gd name="connsiteX19" fmla="*/ 8989649 w 12192001"/>
              <a:gd name="connsiteY19" fmla="*/ 730689 h 1133339"/>
              <a:gd name="connsiteX20" fmla="*/ 8994011 w 12192001"/>
              <a:gd name="connsiteY20" fmla="*/ 742369 h 1133339"/>
              <a:gd name="connsiteX21" fmla="*/ 9000624 w 12192001"/>
              <a:gd name="connsiteY21" fmla="*/ 732242 h 1133339"/>
              <a:gd name="connsiteX22" fmla="*/ 9520993 w 12192001"/>
              <a:gd name="connsiteY22" fmla="*/ 502276 h 1133339"/>
              <a:gd name="connsiteX23" fmla="*/ 9736762 w 12192001"/>
              <a:gd name="connsiteY23" fmla="*/ 533926 h 1133339"/>
              <a:gd name="connsiteX24" fmla="*/ 9822666 w 12192001"/>
              <a:gd name="connsiteY24" fmla="*/ 567236 h 1133339"/>
              <a:gd name="connsiteX25" fmla="*/ 9849091 w 12192001"/>
              <a:gd name="connsiteY25" fmla="*/ 526771 h 1133339"/>
              <a:gd name="connsiteX26" fmla="*/ 10216623 w 12192001"/>
              <a:gd name="connsiteY26" fmla="*/ 364348 h 1133339"/>
              <a:gd name="connsiteX27" fmla="*/ 10584155 w 12192001"/>
              <a:gd name="connsiteY27" fmla="*/ 526771 h 1133339"/>
              <a:gd name="connsiteX28" fmla="*/ 10607270 w 12192001"/>
              <a:gd name="connsiteY28" fmla="*/ 562169 h 1133339"/>
              <a:gd name="connsiteX29" fmla="*/ 10634903 w 12192001"/>
              <a:gd name="connsiteY29" fmla="*/ 549703 h 1133339"/>
              <a:gd name="connsiteX30" fmla="*/ 10879171 w 12192001"/>
              <a:gd name="connsiteY30" fmla="*/ 508714 h 1133339"/>
              <a:gd name="connsiteX31" fmla="*/ 11415862 w 12192001"/>
              <a:gd name="connsiteY31" fmla="*/ 759843 h 1133339"/>
              <a:gd name="connsiteX32" fmla="*/ 11427708 w 12192001"/>
              <a:gd name="connsiteY32" fmla="*/ 779672 h 1133339"/>
              <a:gd name="connsiteX33" fmla="*/ 11443598 w 12192001"/>
              <a:gd name="connsiteY33" fmla="*/ 737128 h 1133339"/>
              <a:gd name="connsiteX34" fmla="*/ 12021824 w 12192001"/>
              <a:gd name="connsiteY34" fmla="*/ 418562 h 1133339"/>
              <a:gd name="connsiteX35" fmla="*/ 12148296 w 12192001"/>
              <a:gd name="connsiteY35" fmla="*/ 429159 h 1133339"/>
              <a:gd name="connsiteX36" fmla="*/ 12192001 w 12192001"/>
              <a:gd name="connsiteY36" fmla="*/ 440435 h 1133339"/>
              <a:gd name="connsiteX37" fmla="*/ 12192001 w 12192001"/>
              <a:gd name="connsiteY37" fmla="*/ 1133339 h 1133339"/>
              <a:gd name="connsiteX38" fmla="*/ 0 w 12192001"/>
              <a:gd name="connsiteY38" fmla="*/ 1133339 h 1133339"/>
              <a:gd name="connsiteX39" fmla="*/ 0 w 12192001"/>
              <a:gd name="connsiteY39" fmla="*/ 510365 h 1133339"/>
              <a:gd name="connsiteX40" fmla="*/ 22512 w 12192001"/>
              <a:gd name="connsiteY40" fmla="*/ 508714 h 1133339"/>
              <a:gd name="connsiteX41" fmla="*/ 497027 w 12192001"/>
              <a:gd name="connsiteY41" fmla="*/ 688964 h 1133339"/>
              <a:gd name="connsiteX42" fmla="*/ 501680 w 12192001"/>
              <a:gd name="connsiteY42" fmla="*/ 694269 h 1133339"/>
              <a:gd name="connsiteX43" fmla="*/ 518573 w 12192001"/>
              <a:gd name="connsiteY43" fmla="*/ 668401 h 1133339"/>
              <a:gd name="connsiteX44" fmla="*/ 1083912 w 12192001"/>
              <a:gd name="connsiteY44" fmla="*/ 418562 h 1133339"/>
              <a:gd name="connsiteX45" fmla="*/ 1349289 w 12192001"/>
              <a:gd name="connsiteY45" fmla="*/ 463094 h 1133339"/>
              <a:gd name="connsiteX46" fmla="*/ 1420528 w 12192001"/>
              <a:gd name="connsiteY46" fmla="*/ 495232 h 1133339"/>
              <a:gd name="connsiteX47" fmla="*/ 1453652 w 12192001"/>
              <a:gd name="connsiteY47" fmla="*/ 461863 h 1133339"/>
              <a:gd name="connsiteX48" fmla="*/ 1897391 w 12192001"/>
              <a:gd name="connsiteY48" fmla="*/ 309092 h 1133339"/>
              <a:gd name="connsiteX49" fmla="*/ 2141659 w 12192001"/>
              <a:gd name="connsiteY49" fmla="*/ 350081 h 1133339"/>
              <a:gd name="connsiteX50" fmla="*/ 2242051 w 12192001"/>
              <a:gd name="connsiteY50" fmla="*/ 395372 h 1133339"/>
              <a:gd name="connsiteX51" fmla="*/ 2306042 w 12192001"/>
              <a:gd name="connsiteY51" fmla="*/ 366503 h 1133339"/>
              <a:gd name="connsiteX52" fmla="*/ 2571419 w 12192001"/>
              <a:gd name="connsiteY52" fmla="*/ 321971 h 1133339"/>
              <a:gd name="connsiteX53" fmla="*/ 3199618 w 12192001"/>
              <a:gd name="connsiteY53" fmla="*/ 668067 h 1133339"/>
              <a:gd name="connsiteX54" fmla="*/ 3225139 w 12192001"/>
              <a:gd name="connsiteY54" fmla="*/ 736404 h 1133339"/>
              <a:gd name="connsiteX55" fmla="*/ 3242934 w 12192001"/>
              <a:gd name="connsiteY55" fmla="*/ 731813 h 1133339"/>
              <a:gd name="connsiteX56" fmla="*/ 3369406 w 12192001"/>
              <a:gd name="connsiteY56" fmla="*/ 721216 h 1133339"/>
              <a:gd name="connsiteX57" fmla="*/ 3391102 w 12192001"/>
              <a:gd name="connsiteY57" fmla="*/ 722353 h 1133339"/>
              <a:gd name="connsiteX58" fmla="*/ 3426468 w 12192001"/>
              <a:gd name="connsiteY58" fmla="*/ 627658 h 1133339"/>
              <a:gd name="connsiteX59" fmla="*/ 4004695 w 12192001"/>
              <a:gd name="connsiteY59" fmla="*/ 309092 h 1133339"/>
              <a:gd name="connsiteX60" fmla="*/ 4131167 w 12192001"/>
              <a:gd name="connsiteY60" fmla="*/ 319689 h 1133339"/>
              <a:gd name="connsiteX61" fmla="*/ 4141105 w 12192001"/>
              <a:gd name="connsiteY61" fmla="*/ 322253 h 1133339"/>
              <a:gd name="connsiteX62" fmla="*/ 4176342 w 12192001"/>
              <a:gd name="connsiteY62" fmla="*/ 268294 h 1133339"/>
              <a:gd name="connsiteX63" fmla="*/ 4783442 w 12192001"/>
              <a:gd name="connsiteY63" fmla="*/ 0 h 11333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192001" h="1133339">
                <a:moveTo>
                  <a:pt x="4783442" y="0"/>
                </a:moveTo>
                <a:cubicBezTo>
                  <a:pt x="5036157" y="0"/>
                  <a:pt x="5258967" y="106424"/>
                  <a:pt x="5390536" y="268294"/>
                </a:cubicBezTo>
                <a:lnTo>
                  <a:pt x="5418659" y="311359"/>
                </a:lnTo>
                <a:lnTo>
                  <a:pt x="5445718" y="309092"/>
                </a:lnTo>
                <a:cubicBezTo>
                  <a:pt x="5662331" y="309092"/>
                  <a:pt x="5853314" y="400313"/>
                  <a:pt x="5966086" y="539058"/>
                </a:cubicBezTo>
                <a:lnTo>
                  <a:pt x="5998471" y="588645"/>
                </a:lnTo>
                <a:lnTo>
                  <a:pt x="6084786" y="549703"/>
                </a:lnTo>
                <a:cubicBezTo>
                  <a:pt x="6159865" y="523309"/>
                  <a:pt x="6242409" y="508714"/>
                  <a:pt x="6329055" y="508714"/>
                </a:cubicBezTo>
                <a:lnTo>
                  <a:pt x="6382291" y="512618"/>
                </a:lnTo>
                <a:lnTo>
                  <a:pt x="6419886" y="474742"/>
                </a:lnTo>
                <a:cubicBezTo>
                  <a:pt x="6533449" y="380352"/>
                  <a:pt x="6690336" y="321971"/>
                  <a:pt x="6863627" y="321971"/>
                </a:cubicBezTo>
                <a:cubicBezTo>
                  <a:pt x="6950273" y="321971"/>
                  <a:pt x="7032817" y="336566"/>
                  <a:pt x="7107895" y="362960"/>
                </a:cubicBezTo>
                <a:lnTo>
                  <a:pt x="7202810" y="405780"/>
                </a:lnTo>
                <a:lnTo>
                  <a:pt x="7213903" y="398172"/>
                </a:lnTo>
                <a:cubicBezTo>
                  <a:pt x="7314059" y="341931"/>
                  <a:pt x="7434800" y="309092"/>
                  <a:pt x="7564766" y="309092"/>
                </a:cubicBezTo>
                <a:cubicBezTo>
                  <a:pt x="7738057" y="309092"/>
                  <a:pt x="7894943" y="367473"/>
                  <a:pt x="8008506" y="461863"/>
                </a:cubicBezTo>
                <a:lnTo>
                  <a:pt x="8052822" y="506507"/>
                </a:lnTo>
                <a:lnTo>
                  <a:pt x="8060557" y="501203"/>
                </a:lnTo>
                <a:cubicBezTo>
                  <a:pt x="8160713" y="444962"/>
                  <a:pt x="8281454" y="412123"/>
                  <a:pt x="8411422" y="412123"/>
                </a:cubicBezTo>
                <a:cubicBezTo>
                  <a:pt x="8671358" y="412123"/>
                  <a:pt x="8894382" y="543481"/>
                  <a:pt x="8989649" y="730689"/>
                </a:cubicBezTo>
                <a:lnTo>
                  <a:pt x="8994011" y="742369"/>
                </a:lnTo>
                <a:lnTo>
                  <a:pt x="9000624" y="732242"/>
                </a:lnTo>
                <a:cubicBezTo>
                  <a:pt x="9113399" y="593497"/>
                  <a:pt x="9304380" y="502276"/>
                  <a:pt x="9520993" y="502276"/>
                </a:cubicBezTo>
                <a:cubicBezTo>
                  <a:pt x="9596808" y="502276"/>
                  <a:pt x="9669483" y="513450"/>
                  <a:pt x="9736762" y="533926"/>
                </a:cubicBezTo>
                <a:lnTo>
                  <a:pt x="9822666" y="567236"/>
                </a:lnTo>
                <a:lnTo>
                  <a:pt x="9849091" y="526771"/>
                </a:lnTo>
                <a:cubicBezTo>
                  <a:pt x="9928743" y="428776"/>
                  <a:pt x="10063630" y="364348"/>
                  <a:pt x="10216623" y="364348"/>
                </a:cubicBezTo>
                <a:cubicBezTo>
                  <a:pt x="10369615" y="364348"/>
                  <a:pt x="10504503" y="428776"/>
                  <a:pt x="10584155" y="526771"/>
                </a:cubicBezTo>
                <a:lnTo>
                  <a:pt x="10607270" y="562169"/>
                </a:lnTo>
                <a:lnTo>
                  <a:pt x="10634903" y="549703"/>
                </a:lnTo>
                <a:cubicBezTo>
                  <a:pt x="10709981" y="523309"/>
                  <a:pt x="10792525" y="508714"/>
                  <a:pt x="10879171" y="508714"/>
                </a:cubicBezTo>
                <a:cubicBezTo>
                  <a:pt x="11106615" y="508714"/>
                  <a:pt x="11305799" y="609285"/>
                  <a:pt x="11415862" y="759843"/>
                </a:cubicBezTo>
                <a:lnTo>
                  <a:pt x="11427708" y="779672"/>
                </a:lnTo>
                <a:lnTo>
                  <a:pt x="11443598" y="737128"/>
                </a:lnTo>
                <a:cubicBezTo>
                  <a:pt x="11538863" y="549920"/>
                  <a:pt x="11761888" y="418562"/>
                  <a:pt x="12021824" y="418562"/>
                </a:cubicBezTo>
                <a:cubicBezTo>
                  <a:pt x="12065147" y="418562"/>
                  <a:pt x="12107444" y="422211"/>
                  <a:pt x="12148296" y="429159"/>
                </a:cubicBezTo>
                <a:lnTo>
                  <a:pt x="12192001" y="440435"/>
                </a:lnTo>
                <a:lnTo>
                  <a:pt x="12192001" y="1133339"/>
                </a:lnTo>
                <a:lnTo>
                  <a:pt x="0" y="1133339"/>
                </a:lnTo>
                <a:lnTo>
                  <a:pt x="0" y="510365"/>
                </a:lnTo>
                <a:lnTo>
                  <a:pt x="22512" y="508714"/>
                </a:lnTo>
                <a:cubicBezTo>
                  <a:pt x="212048" y="508714"/>
                  <a:pt x="381960" y="578555"/>
                  <a:pt x="497027" y="688964"/>
                </a:cubicBezTo>
                <a:lnTo>
                  <a:pt x="501680" y="694269"/>
                </a:lnTo>
                <a:lnTo>
                  <a:pt x="518573" y="668401"/>
                </a:lnTo>
                <a:cubicBezTo>
                  <a:pt x="641094" y="517666"/>
                  <a:pt x="848579" y="418562"/>
                  <a:pt x="1083912" y="418562"/>
                </a:cubicBezTo>
                <a:cubicBezTo>
                  <a:pt x="1178045" y="418562"/>
                  <a:pt x="1267722" y="434418"/>
                  <a:pt x="1349289" y="463094"/>
                </a:cubicBezTo>
                <a:lnTo>
                  <a:pt x="1420528" y="495232"/>
                </a:lnTo>
                <a:lnTo>
                  <a:pt x="1453652" y="461863"/>
                </a:lnTo>
                <a:cubicBezTo>
                  <a:pt x="1567215" y="367473"/>
                  <a:pt x="1724100" y="309092"/>
                  <a:pt x="1897391" y="309092"/>
                </a:cubicBezTo>
                <a:cubicBezTo>
                  <a:pt x="1984036" y="309092"/>
                  <a:pt x="2066580" y="323687"/>
                  <a:pt x="2141659" y="350081"/>
                </a:cubicBezTo>
                <a:lnTo>
                  <a:pt x="2242051" y="395372"/>
                </a:lnTo>
                <a:lnTo>
                  <a:pt x="2306042" y="366503"/>
                </a:lnTo>
                <a:cubicBezTo>
                  <a:pt x="2387609" y="337827"/>
                  <a:pt x="2477286" y="321971"/>
                  <a:pt x="2571419" y="321971"/>
                </a:cubicBezTo>
                <a:cubicBezTo>
                  <a:pt x="2853820" y="321971"/>
                  <a:pt x="3096119" y="464681"/>
                  <a:pt x="3199618" y="668067"/>
                </a:cubicBezTo>
                <a:lnTo>
                  <a:pt x="3225139" y="736404"/>
                </a:lnTo>
                <a:lnTo>
                  <a:pt x="3242934" y="731813"/>
                </a:lnTo>
                <a:cubicBezTo>
                  <a:pt x="3283786" y="724865"/>
                  <a:pt x="3326083" y="721216"/>
                  <a:pt x="3369406" y="721216"/>
                </a:cubicBezTo>
                <a:lnTo>
                  <a:pt x="3391102" y="722353"/>
                </a:lnTo>
                <a:lnTo>
                  <a:pt x="3426468" y="627658"/>
                </a:lnTo>
                <a:cubicBezTo>
                  <a:pt x="3521734" y="440450"/>
                  <a:pt x="3744758" y="309092"/>
                  <a:pt x="4004695" y="309092"/>
                </a:cubicBezTo>
                <a:cubicBezTo>
                  <a:pt x="4048018" y="309092"/>
                  <a:pt x="4090315" y="312741"/>
                  <a:pt x="4131167" y="319689"/>
                </a:cubicBezTo>
                <a:lnTo>
                  <a:pt x="4141105" y="322253"/>
                </a:lnTo>
                <a:lnTo>
                  <a:pt x="4176342" y="268294"/>
                </a:lnTo>
                <a:cubicBezTo>
                  <a:pt x="4307913" y="106424"/>
                  <a:pt x="4530723" y="0"/>
                  <a:pt x="4783442" y="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6" name="任意多边形 19">
            <a:extLst>
              <a:ext uri="{FF2B5EF4-FFF2-40B4-BE49-F238E27FC236}">
                <a16:creationId xmlns:a16="http://schemas.microsoft.com/office/drawing/2014/main" id="{7B1F3471-18DF-40D9-BA6C-15B05E16AC46}"/>
              </a:ext>
            </a:extLst>
          </p:cNvPr>
          <p:cNvSpPr/>
          <p:nvPr/>
        </p:nvSpPr>
        <p:spPr>
          <a:xfrm rot="20700000" flipH="1">
            <a:off x="7818968" y="727075"/>
            <a:ext cx="1183217" cy="612775"/>
          </a:xfrm>
          <a:custGeom>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2" name="标题 1"/>
          <p:cNvSpPr>
            <a:spLocks noGrp="1"/>
          </p:cNvSpPr>
          <p:nvPr>
            <p:ph type="title"/>
          </p:nvPr>
        </p:nvSpPr>
        <p:spPr>
          <a:xfrm>
            <a:off x="4283115" y="2658508"/>
            <a:ext cx="5514879" cy="757130"/>
          </a:xfrm>
        </p:spPr>
        <p:txBody>
          <a:bodyPr anchor="b">
            <a:normAutofit/>
          </a:bodyPr>
          <a:lstStyle>
            <a:lvl1pPr>
              <a:defRPr sz="3600">
                <a:solidFill>
                  <a:schemeClr val="bg1"/>
                </a:solidFill>
              </a:defRPr>
            </a:lvl1pPr>
          </a:lstStyle>
          <a:p>
            <a:r>
              <a:rPr lang="zh-CN" altLang="en-US" noProof="1"/>
              <a:t>单击此处编辑母版标题样式</a:t>
            </a:r>
          </a:p>
        </p:txBody>
      </p:sp>
      <p:sp>
        <p:nvSpPr>
          <p:cNvPr id="3" name="文本占位符 2"/>
          <p:cNvSpPr>
            <a:spLocks noGrp="1"/>
          </p:cNvSpPr>
          <p:nvPr>
            <p:ph type="body" idx="1"/>
          </p:nvPr>
        </p:nvSpPr>
        <p:spPr>
          <a:xfrm>
            <a:off x="4283115" y="3452786"/>
            <a:ext cx="5514879" cy="424732"/>
          </a:xfrm>
        </p:spPr>
        <p:txBody>
          <a:bodyPr>
            <a:normAutofit/>
          </a:bodyPr>
          <a:lstStyle>
            <a:lvl1pPr marL="0" indent="0">
              <a:buNone/>
              <a:defRPr sz="18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a:t>单击此处编辑母版文本样式</a:t>
            </a:r>
          </a:p>
        </p:txBody>
      </p:sp>
      <p:sp>
        <p:nvSpPr>
          <p:cNvPr id="17" name="日期占位符 3">
            <a:extLst>
              <a:ext uri="{FF2B5EF4-FFF2-40B4-BE49-F238E27FC236}">
                <a16:creationId xmlns:a16="http://schemas.microsoft.com/office/drawing/2014/main" id="{29764291-23BD-4D8B-9933-B7EE276FD93C}"/>
              </a:ext>
            </a:extLst>
          </p:cNvPr>
          <p:cNvSpPr>
            <a:spLocks noGrp="1"/>
          </p:cNvSpPr>
          <p:nvPr>
            <p:ph type="dt" sz="half" idx="10"/>
          </p:nvPr>
        </p:nvSpPr>
        <p:spPr/>
        <p:txBody>
          <a:bodyPr/>
          <a:lstStyle>
            <a:lvl1pPr>
              <a:defRPr sz="1200"/>
            </a:lvl1pPr>
          </a:lstStyle>
          <a:p>
            <a:pPr>
              <a:defRPr/>
            </a:pPr>
            <a:endParaRPr lang="zh-CN" altLang="zh-CN"/>
          </a:p>
        </p:txBody>
      </p:sp>
      <p:sp>
        <p:nvSpPr>
          <p:cNvPr id="18" name="页脚占位符 4">
            <a:extLst>
              <a:ext uri="{FF2B5EF4-FFF2-40B4-BE49-F238E27FC236}">
                <a16:creationId xmlns:a16="http://schemas.microsoft.com/office/drawing/2014/main" id="{E0759C38-8758-46E6-AD76-0165B93CF58C}"/>
              </a:ext>
            </a:extLst>
          </p:cNvPr>
          <p:cNvSpPr>
            <a:spLocks noGrp="1"/>
          </p:cNvSpPr>
          <p:nvPr>
            <p:ph type="ftr" sz="quarter" idx="11"/>
          </p:nvPr>
        </p:nvSpPr>
        <p:spPr/>
        <p:txBody>
          <a:bodyPr/>
          <a:lstStyle>
            <a:lvl1pPr>
              <a:defRPr sz="1200"/>
            </a:lvl1pPr>
          </a:lstStyle>
          <a:p>
            <a:pPr>
              <a:defRPr/>
            </a:pPr>
            <a:endParaRPr lang="zh-CN" altLang="zh-CN"/>
          </a:p>
        </p:txBody>
      </p:sp>
      <p:sp>
        <p:nvSpPr>
          <p:cNvPr id="19" name="灯片编号占位符 5">
            <a:extLst>
              <a:ext uri="{FF2B5EF4-FFF2-40B4-BE49-F238E27FC236}">
                <a16:creationId xmlns:a16="http://schemas.microsoft.com/office/drawing/2014/main" id="{7CA3A2FF-F6AC-4EA1-8FDA-9AF650EAB450}"/>
              </a:ext>
            </a:extLst>
          </p:cNvPr>
          <p:cNvSpPr>
            <a:spLocks noGrp="1"/>
          </p:cNvSpPr>
          <p:nvPr>
            <p:ph type="sldNum" sz="quarter" idx="12"/>
          </p:nvPr>
        </p:nvSpPr>
        <p:spPr/>
        <p:txBody>
          <a:bodyPr/>
          <a:lstStyle>
            <a:lvl1pPr>
              <a:defRPr/>
            </a:lvl1pPr>
          </a:lstStyle>
          <a:p>
            <a:fld id="{C646B652-26CC-4B46-AD42-D57F22A88D87}" type="slidenum">
              <a:rPr lang="zh-CN" altLang="zh-CN"/>
              <a:t>‹#›</a:t>
            </a:fld>
            <a:endParaRPr lang="zh-CN" altLang="zh-CN"/>
          </a:p>
        </p:txBody>
      </p:sp>
    </p:spTree>
    <p:extLst>
      <p:ext uri="{BB962C8B-B14F-4D97-AF65-F5344CB8AC3E}">
        <p14:creationId xmlns:p14="http://schemas.microsoft.com/office/powerpoint/2010/main" val="1549231000"/>
      </p:ext>
    </p:extLst>
  </p:cSld>
  <p:clrMapOvr>
    <a:masterClrMapping/>
  </p:clrMapOvr>
  <p:transition/>
  <p:timing/>
</p:sldLayout>
</file>

<file path=ppt/slideLayouts/slideLayout1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normAutofit/>
          </a:bodyPr>
          <a:lstStyle/>
          <a:p>
            <a:r>
              <a:rPr lang="zh-CN" altLang="en-US" noProof="1"/>
              <a:t>单击此处编辑母版标题样式</a:t>
            </a:r>
          </a:p>
        </p:txBody>
      </p:sp>
      <p:sp>
        <p:nvSpPr>
          <p:cNvPr id="3" name="内容占位符 2"/>
          <p:cNvSpPr>
            <a:spLocks noGrp="1"/>
          </p:cNvSpPr>
          <p:nvPr>
            <p:ph sz="half" idx="1"/>
          </p:nvPr>
        </p:nvSpPr>
        <p:spPr>
          <a:xfrm>
            <a:off x="838200" y="1825625"/>
            <a:ext cx="5181600" cy="4351338"/>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6172200" y="1825625"/>
            <a:ext cx="5181600" cy="4351338"/>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3">
            <a:extLst>
              <a:ext uri="{FF2B5EF4-FFF2-40B4-BE49-F238E27FC236}">
                <a16:creationId xmlns:a16="http://schemas.microsoft.com/office/drawing/2014/main" id="{B32128B0-6A0E-42DB-B734-1E8D80077C76}"/>
              </a:ext>
            </a:extLst>
          </p:cNvPr>
          <p:cNvSpPr>
            <a:spLocks noGrp="1"/>
          </p:cNvSpPr>
          <p:nvPr>
            <p:ph type="dt" sz="half" idx="10"/>
          </p:nvPr>
        </p:nvSpPr>
        <p:spPr/>
        <p:txBody>
          <a:bodyPr/>
          <a:lstStyle>
            <a:lvl1pPr>
              <a:defRPr/>
            </a:lvl1pPr>
          </a:lstStyle>
          <a:p>
            <a:pPr>
              <a:defRPr/>
            </a:pPr>
            <a:endParaRPr lang="zh-CN" altLang="zh-CN"/>
          </a:p>
        </p:txBody>
      </p:sp>
      <p:sp>
        <p:nvSpPr>
          <p:cNvPr id="6" name="页脚占位符 4">
            <a:extLst>
              <a:ext uri="{FF2B5EF4-FFF2-40B4-BE49-F238E27FC236}">
                <a16:creationId xmlns:a16="http://schemas.microsoft.com/office/drawing/2014/main" id="{65BEFC81-CC92-45C9-8F02-01CB1A81F516}"/>
              </a:ext>
            </a:extLst>
          </p:cNvPr>
          <p:cNvSpPr>
            <a:spLocks noGrp="1"/>
          </p:cNvSpPr>
          <p:nvPr>
            <p:ph type="ftr" sz="quarter" idx="11"/>
          </p:nvPr>
        </p:nvSpPr>
        <p:spPr/>
        <p:txBody>
          <a:bodyPr/>
          <a:lstStyle>
            <a:lvl1pPr>
              <a:defRPr/>
            </a:lvl1pPr>
          </a:lstStyle>
          <a:p>
            <a:pPr>
              <a:defRPr/>
            </a:pPr>
            <a:endParaRPr lang="zh-CN" altLang="zh-CN"/>
          </a:p>
        </p:txBody>
      </p:sp>
      <p:sp>
        <p:nvSpPr>
          <p:cNvPr id="7" name="灯片编号占位符 5">
            <a:extLst>
              <a:ext uri="{FF2B5EF4-FFF2-40B4-BE49-F238E27FC236}">
                <a16:creationId xmlns:a16="http://schemas.microsoft.com/office/drawing/2014/main" id="{881A4CD9-3553-4413-9E43-BD0A218E034E}"/>
              </a:ext>
            </a:extLst>
          </p:cNvPr>
          <p:cNvSpPr>
            <a:spLocks noGrp="1"/>
          </p:cNvSpPr>
          <p:nvPr>
            <p:ph type="sldNum" sz="quarter" idx="12"/>
          </p:nvPr>
        </p:nvSpPr>
        <p:spPr/>
        <p:txBody>
          <a:bodyPr/>
          <a:lstStyle>
            <a:lvl1pPr>
              <a:defRPr/>
            </a:lvl1pPr>
          </a:lstStyle>
          <a:p>
            <a:fld id="{FA356471-1B7D-4AC1-8428-AC3941153AE0}" type="slidenum">
              <a:rPr lang="zh-CN" altLang="zh-CN"/>
              <a:t>‹#›</a:t>
            </a:fld>
            <a:endParaRPr lang="zh-CN" altLang="zh-CN"/>
          </a:p>
        </p:txBody>
      </p:sp>
    </p:spTree>
    <p:extLst>
      <p:ext uri="{BB962C8B-B14F-4D97-AF65-F5344CB8AC3E}">
        <p14:creationId xmlns:p14="http://schemas.microsoft.com/office/powerpoint/2010/main" val="3754223348"/>
      </p:ext>
    </p:extLst>
  </p:cSld>
  <p:clrMapOvr>
    <a:masterClrMapping/>
  </p:clrMapOvr>
  <p:transition/>
  <p:timing/>
</p:sldLayout>
</file>

<file path=ppt/slideLayouts/slideLayout1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a:xfrm>
            <a:off x="2221443" y="365127"/>
            <a:ext cx="7752291" cy="1325563"/>
          </a:xfrm>
        </p:spPr>
        <p:txBody>
          <a:bodyPr>
            <a:normAutofit/>
          </a:bodyPr>
          <a:lstStyle/>
          <a:p>
            <a:r>
              <a:rPr lang="zh-CN" altLang="en-US" noProof="1"/>
              <a:t>单击此处编辑母版标题样式</a:t>
            </a:r>
          </a:p>
        </p:txBody>
      </p:sp>
      <p:sp>
        <p:nvSpPr>
          <p:cNvPr id="3" name="文本占位符 2"/>
          <p:cNvSpPr>
            <a:spLocks noGrp="1"/>
          </p:cNvSpPr>
          <p:nvPr>
            <p:ph type="body" idx="1"/>
          </p:nvPr>
        </p:nvSpPr>
        <p:spPr>
          <a:xfrm>
            <a:off x="839789" y="1744961"/>
            <a:ext cx="5157787" cy="823912"/>
          </a:xfrm>
        </p:spPr>
        <p:txBody>
          <a:bodyPr anchor="b">
            <a:normAutofit/>
          </a:bodyPr>
          <a:lstStyle>
            <a:lvl1pPr marL="0" indent="0">
              <a:buNone/>
              <a:defRPr sz="20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a:t>单击此处编辑母版文本样式</a:t>
            </a:r>
          </a:p>
        </p:txBody>
      </p:sp>
      <p:sp>
        <p:nvSpPr>
          <p:cNvPr id="4" name="内容占位符 3"/>
          <p:cNvSpPr>
            <a:spLocks noGrp="1"/>
          </p:cNvSpPr>
          <p:nvPr>
            <p:ph sz="half" idx="2"/>
          </p:nvPr>
        </p:nvSpPr>
        <p:spPr>
          <a:xfrm>
            <a:off x="839789" y="2615609"/>
            <a:ext cx="5157787" cy="3574054"/>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6172201" y="1744961"/>
            <a:ext cx="5183188" cy="823912"/>
          </a:xfrm>
        </p:spPr>
        <p:txBody>
          <a:bodyPr anchor="b">
            <a:normAutofit/>
          </a:bodyPr>
          <a:lstStyle>
            <a:lvl1pPr marL="0" indent="0">
              <a:buNone/>
              <a:defRPr sz="20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a:t>单击此处编辑母版文本样式</a:t>
            </a:r>
          </a:p>
        </p:txBody>
      </p:sp>
      <p:sp>
        <p:nvSpPr>
          <p:cNvPr id="6" name="内容占位符 5"/>
          <p:cNvSpPr>
            <a:spLocks noGrp="1"/>
          </p:cNvSpPr>
          <p:nvPr>
            <p:ph sz="quarter" idx="4"/>
          </p:nvPr>
        </p:nvSpPr>
        <p:spPr>
          <a:xfrm>
            <a:off x="6172201" y="2615609"/>
            <a:ext cx="5183188" cy="3574054"/>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3">
            <a:extLst>
              <a:ext uri="{FF2B5EF4-FFF2-40B4-BE49-F238E27FC236}">
                <a16:creationId xmlns:a16="http://schemas.microsoft.com/office/drawing/2014/main" id="{46AD4396-F11A-4BEF-86B5-82C7C319D497}"/>
              </a:ext>
            </a:extLst>
          </p:cNvPr>
          <p:cNvSpPr>
            <a:spLocks noGrp="1"/>
          </p:cNvSpPr>
          <p:nvPr>
            <p:ph type="dt" sz="half" idx="10"/>
          </p:nvPr>
        </p:nvSpPr>
        <p:spPr/>
        <p:txBody>
          <a:bodyPr/>
          <a:lstStyle>
            <a:lvl1pPr>
              <a:defRPr/>
            </a:lvl1pPr>
          </a:lstStyle>
          <a:p>
            <a:pPr>
              <a:defRPr/>
            </a:pPr>
            <a:endParaRPr lang="zh-CN" altLang="zh-CN"/>
          </a:p>
        </p:txBody>
      </p:sp>
      <p:sp>
        <p:nvSpPr>
          <p:cNvPr id="8" name="页脚占位符 4">
            <a:extLst>
              <a:ext uri="{FF2B5EF4-FFF2-40B4-BE49-F238E27FC236}">
                <a16:creationId xmlns:a16="http://schemas.microsoft.com/office/drawing/2014/main" id="{21E21179-0A1E-4352-9587-1EB8D1C9BFDD}"/>
              </a:ext>
            </a:extLst>
          </p:cNvPr>
          <p:cNvSpPr>
            <a:spLocks noGrp="1"/>
          </p:cNvSpPr>
          <p:nvPr>
            <p:ph type="ftr" sz="quarter" idx="11"/>
          </p:nvPr>
        </p:nvSpPr>
        <p:spPr/>
        <p:txBody>
          <a:bodyPr/>
          <a:lstStyle>
            <a:lvl1pPr>
              <a:defRPr/>
            </a:lvl1pPr>
          </a:lstStyle>
          <a:p>
            <a:pPr>
              <a:defRPr/>
            </a:pPr>
            <a:endParaRPr lang="zh-CN" altLang="zh-CN"/>
          </a:p>
        </p:txBody>
      </p:sp>
      <p:sp>
        <p:nvSpPr>
          <p:cNvPr id="9" name="灯片编号占位符 5">
            <a:extLst>
              <a:ext uri="{FF2B5EF4-FFF2-40B4-BE49-F238E27FC236}">
                <a16:creationId xmlns:a16="http://schemas.microsoft.com/office/drawing/2014/main" id="{54117E27-CCBC-47BB-8CAF-6A64075EBAFA}"/>
              </a:ext>
            </a:extLst>
          </p:cNvPr>
          <p:cNvSpPr>
            <a:spLocks noGrp="1"/>
          </p:cNvSpPr>
          <p:nvPr>
            <p:ph type="sldNum" sz="quarter" idx="12"/>
          </p:nvPr>
        </p:nvSpPr>
        <p:spPr/>
        <p:txBody>
          <a:bodyPr/>
          <a:lstStyle>
            <a:lvl1pPr>
              <a:defRPr/>
            </a:lvl1pPr>
          </a:lstStyle>
          <a:p>
            <a:fld id="{EBAEE5DA-1B42-429E-83EC-2D71C86E5CB4}" type="slidenum">
              <a:rPr lang="zh-CN" altLang="zh-CN"/>
              <a:t>‹#›</a:t>
            </a:fld>
            <a:endParaRPr lang="zh-CN" altLang="zh-CN"/>
          </a:p>
        </p:txBody>
      </p:sp>
    </p:spTree>
    <p:extLst>
      <p:ext uri="{BB962C8B-B14F-4D97-AF65-F5344CB8AC3E}">
        <p14:creationId xmlns:p14="http://schemas.microsoft.com/office/powerpoint/2010/main" val="2626001307"/>
      </p:ext>
    </p:extLst>
  </p:cSld>
  <p:clrMapOvr>
    <a:masterClrMapping/>
  </p:clrMapOvr>
  <p:transition/>
  <p:timing/>
</p:sldLayout>
</file>

<file path=ppt/slideLayouts/slideLayout1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name="仅标题">
    <p:spTree>
      <p:nvGrpSpPr>
        <p:cNvPr id="1" name=""/>
        <p:cNvGrpSpPr/>
        <p:nvPr/>
      </p:nvGrpSpPr>
      <p:grpSpPr>
        <a:xfrm>
          <a:off x="0" y="0"/>
          <a:ext cx="0" cy="0"/>
        </a:xfrm>
      </p:grpSpPr>
      <p:grpSp>
        <p:nvGrpSpPr>
          <p:cNvPr id="4" name="组合 5">
            <a:extLst>
              <a:ext uri="{FF2B5EF4-FFF2-40B4-BE49-F238E27FC236}">
                <a16:creationId xmlns:a16="http://schemas.microsoft.com/office/drawing/2014/main" id="{BF6AF035-5F12-4709-B527-F36689D0AB27}"/>
              </a:ext>
            </a:extLst>
          </p:cNvPr>
          <p:cNvGrpSpPr/>
          <p:nvPr/>
        </p:nvGrpSpPr>
        <p:grpSpPr>
          <a:xfrm>
            <a:off x="1524001" y="3287714"/>
            <a:ext cx="1564217" cy="268287"/>
            <a:chOff x="580290" y="3288314"/>
            <a:chExt cx="1172059" cy="267237"/>
          </a:xfrm>
        </p:grpSpPr>
        <p:sp>
          <p:nvSpPr>
            <p:cNvPr id="5" name="椭圆 4">
              <a:extLst>
                <a:ext uri="{FF2B5EF4-FFF2-40B4-BE49-F238E27FC236}">
                  <a16:creationId xmlns:a16="http://schemas.microsoft.com/office/drawing/2014/main" id="{9E8089EA-148A-4FDD-A7D8-B7E0B01D67F5}"/>
                </a:ext>
              </a:extLst>
            </p:cNvPr>
            <p:cNvSpPr/>
            <p:nvPr/>
          </p:nvSpPr>
          <p:spPr>
            <a:xfrm rot="10800000">
              <a:off x="580290" y="3288314"/>
              <a:ext cx="266449"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6" name="椭圆 5">
              <a:extLst>
                <a:ext uri="{FF2B5EF4-FFF2-40B4-BE49-F238E27FC236}">
                  <a16:creationId xmlns:a16="http://schemas.microsoft.com/office/drawing/2014/main" id="{26452DAF-B80A-40A6-8C80-6283107592B6}"/>
                </a:ext>
              </a:extLst>
            </p:cNvPr>
            <p:cNvSpPr/>
            <p:nvPr/>
          </p:nvSpPr>
          <p:spPr>
            <a:xfrm rot="10800000">
              <a:off x="1173456" y="3321521"/>
              <a:ext cx="199837" cy="200824"/>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7" name="椭圆 6">
              <a:extLst>
                <a:ext uri="{FF2B5EF4-FFF2-40B4-BE49-F238E27FC236}">
                  <a16:creationId xmlns:a16="http://schemas.microsoft.com/office/drawing/2014/main" id="{7186D292-E5AF-4534-A5F9-AF54C83B367D}"/>
                </a:ext>
              </a:extLst>
            </p:cNvPr>
            <p:cNvSpPr/>
            <p:nvPr/>
          </p:nvSpPr>
          <p:spPr>
            <a:xfrm rot="10800000">
              <a:off x="1619124" y="3354728"/>
              <a:ext cx="133225" cy="13440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8" name="组合 9">
            <a:extLst>
              <a:ext uri="{FF2B5EF4-FFF2-40B4-BE49-F238E27FC236}">
                <a16:creationId xmlns:a16="http://schemas.microsoft.com/office/drawing/2014/main" id="{CA403872-DC0F-436F-BF13-C1C436161373}"/>
              </a:ext>
            </a:extLst>
          </p:cNvPr>
          <p:cNvGrpSpPr/>
          <p:nvPr/>
        </p:nvGrpSpPr>
        <p:grpSpPr>
          <a:xfrm flipH="1">
            <a:off x="9086851" y="3295650"/>
            <a:ext cx="1562100" cy="266700"/>
            <a:chOff x="580290" y="3288314"/>
            <a:chExt cx="1172059" cy="267237"/>
          </a:xfrm>
        </p:grpSpPr>
        <p:sp>
          <p:nvSpPr>
            <p:cNvPr id="9" name="椭圆 8">
              <a:extLst>
                <a:ext uri="{FF2B5EF4-FFF2-40B4-BE49-F238E27FC236}">
                  <a16:creationId xmlns:a16="http://schemas.microsoft.com/office/drawing/2014/main" id="{67486854-89A5-49D8-979D-F336D273760F}"/>
                </a:ext>
              </a:extLst>
            </p:cNvPr>
            <p:cNvSpPr/>
            <p:nvPr/>
          </p:nvSpPr>
          <p:spPr>
            <a:xfrm rot="10800000">
              <a:off x="580290" y="3288314"/>
              <a:ext cx="266810"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0" name="椭圆 9">
              <a:extLst>
                <a:ext uri="{FF2B5EF4-FFF2-40B4-BE49-F238E27FC236}">
                  <a16:creationId xmlns:a16="http://schemas.microsoft.com/office/drawing/2014/main" id="{13C59890-58B9-4038-A1AF-D95AFD63DA08}"/>
                </a:ext>
              </a:extLst>
            </p:cNvPr>
            <p:cNvSpPr/>
            <p:nvPr/>
          </p:nvSpPr>
          <p:spPr>
            <a:xfrm rot="10800000">
              <a:off x="1172673" y="3321719"/>
              <a:ext cx="201695" cy="200428"/>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1" name="椭圆 10">
              <a:extLst>
                <a:ext uri="{FF2B5EF4-FFF2-40B4-BE49-F238E27FC236}">
                  <a16:creationId xmlns:a16="http://schemas.microsoft.com/office/drawing/2014/main" id="{35876385-DA10-4B2F-8EDC-C527FF7BF124}"/>
                </a:ext>
              </a:extLst>
            </p:cNvPr>
            <p:cNvSpPr/>
            <p:nvPr/>
          </p:nvSpPr>
          <p:spPr>
            <a:xfrm rot="10800000">
              <a:off x="1618944" y="3355123"/>
              <a:ext cx="133405" cy="13361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2" name="任意多边形: 形状 13">
            <a:extLst>
              <a:ext uri="{FF2B5EF4-FFF2-40B4-BE49-F238E27FC236}">
                <a16:creationId xmlns:a16="http://schemas.microsoft.com/office/drawing/2014/main" id="{1F77E516-895A-4F30-80D3-C10C7DA6E999}"/>
              </a:ext>
            </a:extLst>
          </p:cNvPr>
          <p:cNvSpPr/>
          <p:nvPr/>
        </p:nvSpPr>
        <p:spPr>
          <a:xfrm>
            <a:off x="0" y="4887914"/>
            <a:ext cx="12192000" cy="1970087"/>
          </a:xfrm>
          <a:custGeom>
            <a:gdLst>
              <a:gd name="connsiteX0" fmla="*/ 4761693 w 12192001"/>
              <a:gd name="connsiteY0" fmla="*/ 0 h 1975365"/>
              <a:gd name="connsiteX1" fmla="*/ 6041005 w 12192001"/>
              <a:gd name="connsiteY1" fmla="*/ 551581 h 1975365"/>
              <a:gd name="connsiteX2" fmla="*/ 6051129 w 12192001"/>
              <a:gd name="connsiteY2" fmla="*/ 563959 h 1975365"/>
              <a:gd name="connsiteX3" fmla="*/ 6073942 w 12192001"/>
              <a:gd name="connsiteY3" fmla="*/ 553912 h 1975365"/>
              <a:gd name="connsiteX4" fmla="*/ 6719270 w 12192001"/>
              <a:gd name="connsiteY4" fmla="*/ 434799 h 1975365"/>
              <a:gd name="connsiteX5" fmla="*/ 7891577 w 12192001"/>
              <a:gd name="connsiteY5" fmla="*/ 878743 h 1975365"/>
              <a:gd name="connsiteX6" fmla="*/ 7956994 w 12192001"/>
              <a:gd name="connsiteY6" fmla="*/ 944547 h 1975365"/>
              <a:gd name="connsiteX7" fmla="*/ 7985842 w 12192001"/>
              <a:gd name="connsiteY7" fmla="*/ 901137 h 1975365"/>
              <a:gd name="connsiteX8" fmla="*/ 9599486 w 12192001"/>
              <a:gd name="connsiteY8" fmla="*/ 116746 h 1975365"/>
              <a:gd name="connsiteX9" fmla="*/ 11213130 w 12192001"/>
              <a:gd name="connsiteY9" fmla="*/ 901137 h 1975365"/>
              <a:gd name="connsiteX10" fmla="*/ 11218027 w 12192001"/>
              <a:gd name="connsiteY10" fmla="*/ 908506 h 1975365"/>
              <a:gd name="connsiteX11" fmla="*/ 11301959 w 12192001"/>
              <a:gd name="connsiteY11" fmla="*/ 824077 h 1975365"/>
              <a:gd name="connsiteX12" fmla="*/ 12140144 w 12192001"/>
              <a:gd name="connsiteY12" fmla="*/ 410927 h 1975365"/>
              <a:gd name="connsiteX13" fmla="*/ 12192001 w 12192001"/>
              <a:gd name="connsiteY13" fmla="*/ 403692 h 1975365"/>
              <a:gd name="connsiteX14" fmla="*/ 12192001 w 12192001"/>
              <a:gd name="connsiteY14" fmla="*/ 1975365 h 1975365"/>
              <a:gd name="connsiteX15" fmla="*/ 0 w 12192001"/>
              <a:gd name="connsiteY15" fmla="*/ 1975365 h 1975365"/>
              <a:gd name="connsiteX16" fmla="*/ 0 w 12192001"/>
              <a:gd name="connsiteY16" fmla="*/ 204727 h 1975365"/>
              <a:gd name="connsiteX17" fmla="*/ 60384 w 12192001"/>
              <a:gd name="connsiteY17" fmla="*/ 207862 h 1975365"/>
              <a:gd name="connsiteX18" fmla="*/ 1338550 w 12192001"/>
              <a:gd name="connsiteY18" fmla="*/ 843689 h 1975365"/>
              <a:gd name="connsiteX19" fmla="*/ 1434547 w 12192001"/>
              <a:gd name="connsiteY19" fmla="*/ 961054 h 1975365"/>
              <a:gd name="connsiteX20" fmla="*/ 1439685 w 12192001"/>
              <a:gd name="connsiteY20" fmla="*/ 955887 h 1975365"/>
              <a:gd name="connsiteX21" fmla="*/ 2815706 w 12192001"/>
              <a:gd name="connsiteY21" fmla="*/ 434799 h 1975365"/>
              <a:gd name="connsiteX22" fmla="*/ 3394383 w 12192001"/>
              <a:gd name="connsiteY22" fmla="*/ 514784 h 1975365"/>
              <a:gd name="connsiteX23" fmla="*/ 3487865 w 12192001"/>
              <a:gd name="connsiteY23" fmla="*/ 546065 h 1975365"/>
              <a:gd name="connsiteX24" fmla="*/ 3589385 w 12192001"/>
              <a:gd name="connsiteY24" fmla="*/ 443944 h 1975365"/>
              <a:gd name="connsiteX25" fmla="*/ 4761693 w 12192001"/>
              <a:gd name="connsiteY25" fmla="*/ 0 h 197536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1" h="1975365">
                <a:moveTo>
                  <a:pt x="4761693" y="0"/>
                </a:moveTo>
                <a:cubicBezTo>
                  <a:pt x="5276735" y="0"/>
                  <a:pt x="5736923" y="214716"/>
                  <a:pt x="6041005" y="551581"/>
                </a:cubicBezTo>
                <a:lnTo>
                  <a:pt x="6051129" y="563959"/>
                </a:lnTo>
                <a:lnTo>
                  <a:pt x="6073942" y="553912"/>
                </a:lnTo>
                <a:cubicBezTo>
                  <a:pt x="6272289" y="477212"/>
                  <a:pt x="6490362" y="434799"/>
                  <a:pt x="6719270" y="434799"/>
                </a:cubicBezTo>
                <a:cubicBezTo>
                  <a:pt x="7177084" y="434799"/>
                  <a:pt x="7591557" y="604452"/>
                  <a:pt x="7891577" y="878743"/>
                </a:cubicBezTo>
                <a:lnTo>
                  <a:pt x="7956994" y="944547"/>
                </a:lnTo>
                <a:lnTo>
                  <a:pt x="7985842" y="901137"/>
                </a:lnTo>
                <a:cubicBezTo>
                  <a:pt x="8335549" y="427892"/>
                  <a:pt x="8927773" y="116746"/>
                  <a:pt x="9599486" y="116746"/>
                </a:cubicBezTo>
                <a:cubicBezTo>
                  <a:pt x="10271198" y="116746"/>
                  <a:pt x="10863422" y="427892"/>
                  <a:pt x="11213130" y="901137"/>
                </a:cubicBezTo>
                <a:lnTo>
                  <a:pt x="11218027" y="908506"/>
                </a:lnTo>
                <a:lnTo>
                  <a:pt x="11301959" y="824077"/>
                </a:lnTo>
                <a:cubicBezTo>
                  <a:pt x="11526974" y="618359"/>
                  <a:pt x="11816369" y="471500"/>
                  <a:pt x="12140144" y="410927"/>
                </a:cubicBezTo>
                <a:lnTo>
                  <a:pt x="12192001" y="403692"/>
                </a:lnTo>
                <a:lnTo>
                  <a:pt x="12192001" y="1975365"/>
                </a:lnTo>
                <a:lnTo>
                  <a:pt x="0" y="1975365"/>
                </a:lnTo>
                <a:lnTo>
                  <a:pt x="0" y="204727"/>
                </a:lnTo>
                <a:lnTo>
                  <a:pt x="60384" y="207862"/>
                </a:lnTo>
                <a:cubicBezTo>
                  <a:pt x="573648" y="261507"/>
                  <a:pt x="1026243" y="497713"/>
                  <a:pt x="1338550" y="843689"/>
                </a:cubicBezTo>
                <a:lnTo>
                  <a:pt x="1434547" y="961054"/>
                </a:lnTo>
                <a:lnTo>
                  <a:pt x="1439685" y="955887"/>
                </a:lnTo>
                <a:cubicBezTo>
                  <a:pt x="1791839" y="633932"/>
                  <a:pt x="2278336" y="434799"/>
                  <a:pt x="2815706" y="434799"/>
                </a:cubicBezTo>
                <a:cubicBezTo>
                  <a:pt x="3017220" y="434799"/>
                  <a:pt x="3211580" y="462802"/>
                  <a:pt x="3394383" y="514784"/>
                </a:cubicBezTo>
                <a:lnTo>
                  <a:pt x="3487865" y="546065"/>
                </a:lnTo>
                <a:lnTo>
                  <a:pt x="3589385" y="443944"/>
                </a:lnTo>
                <a:cubicBezTo>
                  <a:pt x="3889406" y="169652"/>
                  <a:pt x="4303879" y="0"/>
                  <a:pt x="4761693" y="0"/>
                </a:cubicBezTo>
                <a:close/>
              </a:path>
            </a:pathLst>
          </a:custGeom>
          <a:gradFill>
            <a:gsLst>
              <a:gs pos="0">
                <a:schemeClr val="accent2">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3" name="任意多边形: 形状 14">
            <a:extLst>
              <a:ext uri="{FF2B5EF4-FFF2-40B4-BE49-F238E27FC236}">
                <a16:creationId xmlns:a16="http://schemas.microsoft.com/office/drawing/2014/main" id="{62419E64-53AE-4AC8-95FD-739D24E2A4D2}"/>
              </a:ext>
            </a:extLst>
          </p:cNvPr>
          <p:cNvSpPr/>
          <p:nvPr/>
        </p:nvSpPr>
        <p:spPr>
          <a:xfrm>
            <a:off x="0" y="5421314"/>
            <a:ext cx="12192000" cy="1436687"/>
          </a:xfrm>
          <a:custGeom>
            <a:gdLst>
              <a:gd name="connsiteX0" fmla="*/ 1825119 w 12192000"/>
              <a:gd name="connsiteY0" fmla="*/ 0 h 1445191"/>
              <a:gd name="connsiteX1" fmla="*/ 2676215 w 12192000"/>
              <a:gd name="connsiteY1" fmla="*/ 335498 h 1445191"/>
              <a:gd name="connsiteX2" fmla="*/ 2725007 w 12192000"/>
              <a:gd name="connsiteY2" fmla="*/ 402142 h 1445191"/>
              <a:gd name="connsiteX3" fmla="*/ 2887042 w 12192000"/>
              <a:gd name="connsiteY3" fmla="*/ 336937 h 1445191"/>
              <a:gd name="connsiteX4" fmla="*/ 3286558 w 12192000"/>
              <a:gd name="connsiteY4" fmla="*/ 277137 h 1445191"/>
              <a:gd name="connsiteX5" fmla="*/ 4137654 w 12192000"/>
              <a:gd name="connsiteY5" fmla="*/ 612635 h 1445191"/>
              <a:gd name="connsiteX6" fmla="*/ 4137762 w 12192000"/>
              <a:gd name="connsiteY6" fmla="*/ 612785 h 1445191"/>
              <a:gd name="connsiteX7" fmla="*/ 4173314 w 12192000"/>
              <a:gd name="connsiteY7" fmla="*/ 564223 h 1445191"/>
              <a:gd name="connsiteX8" fmla="*/ 5259074 w 12192000"/>
              <a:gd name="connsiteY8" fmla="*/ 136221 h 1445191"/>
              <a:gd name="connsiteX9" fmla="*/ 5883199 w 12192000"/>
              <a:gd name="connsiteY9" fmla="*/ 253387 h 1445191"/>
              <a:gd name="connsiteX10" fmla="*/ 5937700 w 12192000"/>
              <a:gd name="connsiteY10" fmla="*/ 277935 h 1445191"/>
              <a:gd name="connsiteX11" fmla="*/ 5998970 w 12192000"/>
              <a:gd name="connsiteY11" fmla="*/ 222879 h 1445191"/>
              <a:gd name="connsiteX12" fmla="*/ 6724734 w 12192000"/>
              <a:gd name="connsiteY12" fmla="*/ 0 h 1445191"/>
              <a:gd name="connsiteX13" fmla="*/ 7450498 w 12192000"/>
              <a:gd name="connsiteY13" fmla="*/ 222879 h 1445191"/>
              <a:gd name="connsiteX14" fmla="*/ 7504128 w 12192000"/>
              <a:gd name="connsiteY14" fmla="*/ 271069 h 1445191"/>
              <a:gd name="connsiteX15" fmla="*/ 7515578 w 12192000"/>
              <a:gd name="connsiteY15" fmla="*/ 265911 h 1445191"/>
              <a:gd name="connsiteX16" fmla="*/ 8139707 w 12192000"/>
              <a:gd name="connsiteY16" fmla="*/ 148745 h 1445191"/>
              <a:gd name="connsiteX17" fmla="*/ 9129790 w 12192000"/>
              <a:gd name="connsiteY17" fmla="*/ 484217 h 1445191"/>
              <a:gd name="connsiteX18" fmla="*/ 9258974 w 12192000"/>
              <a:gd name="connsiteY18" fmla="*/ 615575 h 1445191"/>
              <a:gd name="connsiteX19" fmla="*/ 9261126 w 12192000"/>
              <a:gd name="connsiteY19" fmla="*/ 612634 h 1445191"/>
              <a:gd name="connsiteX20" fmla="*/ 10112222 w 12192000"/>
              <a:gd name="connsiteY20" fmla="*/ 277136 h 1445191"/>
              <a:gd name="connsiteX21" fmla="*/ 10686084 w 12192000"/>
              <a:gd name="connsiteY21" fmla="*/ 407095 h 1445191"/>
              <a:gd name="connsiteX22" fmla="*/ 10698420 w 12192000"/>
              <a:gd name="connsiteY22" fmla="*/ 414641 h 1445191"/>
              <a:gd name="connsiteX23" fmla="*/ 10756361 w 12192000"/>
              <a:gd name="connsiteY23" fmla="*/ 335498 h 1445191"/>
              <a:gd name="connsiteX24" fmla="*/ 11607457 w 12192000"/>
              <a:gd name="connsiteY24" fmla="*/ 0 h 1445191"/>
              <a:gd name="connsiteX25" fmla="*/ 12096693 w 12192000"/>
              <a:gd name="connsiteY25" fmla="*/ 91844 h 1445191"/>
              <a:gd name="connsiteX26" fmla="*/ 12192000 w 12192000"/>
              <a:gd name="connsiteY26" fmla="*/ 135942 h 1445191"/>
              <a:gd name="connsiteX27" fmla="*/ 12192000 w 12192000"/>
              <a:gd name="connsiteY27" fmla="*/ 1445191 h 1445191"/>
              <a:gd name="connsiteX28" fmla="*/ 0 w 12192000"/>
              <a:gd name="connsiteY28" fmla="*/ 1445191 h 1445191"/>
              <a:gd name="connsiteX29" fmla="*/ 0 w 12192000"/>
              <a:gd name="connsiteY29" fmla="*/ 326970 h 1445191"/>
              <a:gd name="connsiteX30" fmla="*/ 2069 w 12192000"/>
              <a:gd name="connsiteY30" fmla="*/ 326409 h 1445191"/>
              <a:gd name="connsiteX31" fmla="*/ 329894 w 12192000"/>
              <a:gd name="connsiteY31" fmla="*/ 289663 h 1445191"/>
              <a:gd name="connsiteX32" fmla="*/ 878628 w 12192000"/>
              <a:gd name="connsiteY32" fmla="*/ 397949 h 1445191"/>
              <a:gd name="connsiteX33" fmla="*/ 914726 w 12192000"/>
              <a:gd name="connsiteY33" fmla="*/ 416495 h 1445191"/>
              <a:gd name="connsiteX34" fmla="*/ 974025 w 12192000"/>
              <a:gd name="connsiteY34" fmla="*/ 335498 h 1445191"/>
              <a:gd name="connsiteX35" fmla="*/ 1825119 w 12192000"/>
              <a:gd name="connsiteY35" fmla="*/ 0 h 144519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1445191">
                <a:moveTo>
                  <a:pt x="1825119" y="0"/>
                </a:moveTo>
                <a:cubicBezTo>
                  <a:pt x="2179406" y="0"/>
                  <a:pt x="2491766" y="133083"/>
                  <a:pt x="2676215" y="335498"/>
                </a:cubicBezTo>
                <a:lnTo>
                  <a:pt x="2725007" y="402142"/>
                </a:lnTo>
                <a:lnTo>
                  <a:pt x="2887042" y="336937"/>
                </a:lnTo>
                <a:cubicBezTo>
                  <a:pt x="3009837" y="298430"/>
                  <a:pt x="3144843" y="277137"/>
                  <a:pt x="3286558" y="277137"/>
                </a:cubicBezTo>
                <a:cubicBezTo>
                  <a:pt x="3640842" y="277137"/>
                  <a:pt x="3953203" y="410220"/>
                  <a:pt x="4137654" y="612635"/>
                </a:cubicBezTo>
                <a:lnTo>
                  <a:pt x="4137762" y="612785"/>
                </a:lnTo>
                <a:lnTo>
                  <a:pt x="4173314" y="564223"/>
                </a:lnTo>
                <a:cubicBezTo>
                  <a:pt x="4408621" y="305997"/>
                  <a:pt x="4807103" y="136221"/>
                  <a:pt x="5259074" y="136221"/>
                </a:cubicBezTo>
                <a:cubicBezTo>
                  <a:pt x="5485056" y="136221"/>
                  <a:pt x="5697670" y="178665"/>
                  <a:pt x="5883199" y="253387"/>
                </a:cubicBezTo>
                <a:lnTo>
                  <a:pt x="5937700" y="277935"/>
                </a:lnTo>
                <a:lnTo>
                  <a:pt x="5998970" y="222879"/>
                </a:lnTo>
                <a:cubicBezTo>
                  <a:pt x="6184708" y="85173"/>
                  <a:pt x="6441306" y="0"/>
                  <a:pt x="6724734" y="0"/>
                </a:cubicBezTo>
                <a:cubicBezTo>
                  <a:pt x="7008162" y="0"/>
                  <a:pt x="7264760" y="85173"/>
                  <a:pt x="7450498" y="222879"/>
                </a:cubicBezTo>
                <a:lnTo>
                  <a:pt x="7504128" y="271069"/>
                </a:lnTo>
                <a:lnTo>
                  <a:pt x="7515578" y="265911"/>
                </a:lnTo>
                <a:cubicBezTo>
                  <a:pt x="7701109" y="191189"/>
                  <a:pt x="7913723" y="148745"/>
                  <a:pt x="8139707" y="148745"/>
                </a:cubicBezTo>
                <a:cubicBezTo>
                  <a:pt x="8535178" y="148745"/>
                  <a:pt x="8889702" y="278730"/>
                  <a:pt x="9129790" y="484217"/>
                </a:cubicBezTo>
                <a:lnTo>
                  <a:pt x="9258974" y="615575"/>
                </a:lnTo>
                <a:lnTo>
                  <a:pt x="9261126" y="612634"/>
                </a:lnTo>
                <a:cubicBezTo>
                  <a:pt x="9445576" y="410219"/>
                  <a:pt x="9757936" y="277136"/>
                  <a:pt x="10112222" y="277136"/>
                </a:cubicBezTo>
                <a:cubicBezTo>
                  <a:pt x="10324793" y="277136"/>
                  <a:pt x="10522273" y="325046"/>
                  <a:pt x="10686084" y="407095"/>
                </a:cubicBezTo>
                <a:lnTo>
                  <a:pt x="10698420" y="414641"/>
                </a:lnTo>
                <a:lnTo>
                  <a:pt x="10756361" y="335498"/>
                </a:lnTo>
                <a:cubicBezTo>
                  <a:pt x="10940811" y="133083"/>
                  <a:pt x="11253171" y="0"/>
                  <a:pt x="11607457" y="0"/>
                </a:cubicBezTo>
                <a:cubicBezTo>
                  <a:pt x="11784600" y="0"/>
                  <a:pt x="11951262" y="33271"/>
                  <a:pt x="12096693" y="91844"/>
                </a:cubicBezTo>
                <a:lnTo>
                  <a:pt x="12192000" y="135942"/>
                </a:lnTo>
                <a:lnTo>
                  <a:pt x="12192000" y="1445191"/>
                </a:lnTo>
                <a:lnTo>
                  <a:pt x="0" y="1445191"/>
                </a:lnTo>
                <a:lnTo>
                  <a:pt x="0" y="326970"/>
                </a:lnTo>
                <a:lnTo>
                  <a:pt x="2069" y="326409"/>
                </a:lnTo>
                <a:cubicBezTo>
                  <a:pt x="105629" y="302528"/>
                  <a:pt x="215735" y="289663"/>
                  <a:pt x="329894" y="289663"/>
                </a:cubicBezTo>
                <a:cubicBezTo>
                  <a:pt x="529672" y="289663"/>
                  <a:pt x="717038" y="329061"/>
                  <a:pt x="878628" y="397949"/>
                </a:cubicBezTo>
                <a:lnTo>
                  <a:pt x="914726" y="416495"/>
                </a:lnTo>
                <a:lnTo>
                  <a:pt x="974025" y="335498"/>
                </a:lnTo>
                <a:cubicBezTo>
                  <a:pt x="1158473" y="133083"/>
                  <a:pt x="1470835" y="0"/>
                  <a:pt x="1825119" y="0"/>
                </a:cubicBezTo>
                <a:close/>
              </a:path>
            </a:pathLst>
          </a:custGeom>
          <a:gradFill>
            <a:gsLst>
              <a:gs pos="0">
                <a:schemeClr val="accent2">
                  <a:alpha val="51000"/>
                </a:schemeClr>
              </a:gs>
              <a:gs pos="100000">
                <a:schemeClr val="accent2">
                  <a:alpha val="3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任意多边形: 形状 15">
            <a:extLst>
              <a:ext uri="{FF2B5EF4-FFF2-40B4-BE49-F238E27FC236}">
                <a16:creationId xmlns:a16="http://schemas.microsoft.com/office/drawing/2014/main" id="{D536BD07-B698-4342-8ECD-171D26CAC733}"/>
              </a:ext>
            </a:extLst>
          </p:cNvPr>
          <p:cNvSpPr/>
          <p:nvPr/>
        </p:nvSpPr>
        <p:spPr>
          <a:xfrm>
            <a:off x="0" y="5722938"/>
            <a:ext cx="12192000" cy="1135062"/>
          </a:xfrm>
          <a:custGeom>
            <a:gdLst>
              <a:gd name="connsiteX0" fmla="*/ 4165443 w 12192000"/>
              <a:gd name="connsiteY0" fmla="*/ 0 h 1133339"/>
              <a:gd name="connsiteX1" fmla="*/ 4793789 w 12192000"/>
              <a:gd name="connsiteY1" fmla="*/ 268294 h 1133339"/>
              <a:gd name="connsiteX2" fmla="*/ 4822897 w 12192000"/>
              <a:gd name="connsiteY2" fmla="*/ 311359 h 1133339"/>
              <a:gd name="connsiteX3" fmla="*/ 4850903 w 12192000"/>
              <a:gd name="connsiteY3" fmla="*/ 309092 h 1133339"/>
              <a:gd name="connsiteX4" fmla="*/ 5389486 w 12192000"/>
              <a:gd name="connsiteY4" fmla="*/ 539058 h 1133339"/>
              <a:gd name="connsiteX5" fmla="*/ 5423004 w 12192000"/>
              <a:gd name="connsiteY5" fmla="*/ 588645 h 1133339"/>
              <a:gd name="connsiteX6" fmla="*/ 5512341 w 12192000"/>
              <a:gd name="connsiteY6" fmla="*/ 549703 h 1133339"/>
              <a:gd name="connsiteX7" fmla="*/ 5765161 w 12192000"/>
              <a:gd name="connsiteY7" fmla="*/ 508714 h 1133339"/>
              <a:gd name="connsiteX8" fmla="*/ 5820259 w 12192000"/>
              <a:gd name="connsiteY8" fmla="*/ 512618 h 1133339"/>
              <a:gd name="connsiteX9" fmla="*/ 5859170 w 12192000"/>
              <a:gd name="connsiteY9" fmla="*/ 474742 h 1133339"/>
              <a:gd name="connsiteX10" fmla="*/ 6318443 w 12192000"/>
              <a:gd name="connsiteY10" fmla="*/ 321971 h 1133339"/>
              <a:gd name="connsiteX11" fmla="*/ 6571261 w 12192000"/>
              <a:gd name="connsiteY11" fmla="*/ 362960 h 1133339"/>
              <a:gd name="connsiteX12" fmla="*/ 6669499 w 12192000"/>
              <a:gd name="connsiteY12" fmla="*/ 405780 h 1133339"/>
              <a:gd name="connsiteX13" fmla="*/ 6680980 w 12192000"/>
              <a:gd name="connsiteY13" fmla="*/ 398172 h 1133339"/>
              <a:gd name="connsiteX14" fmla="*/ 7044125 w 12192000"/>
              <a:gd name="connsiteY14" fmla="*/ 309092 h 1133339"/>
              <a:gd name="connsiteX15" fmla="*/ 7503396 w 12192000"/>
              <a:gd name="connsiteY15" fmla="*/ 461863 h 1133339"/>
              <a:gd name="connsiteX16" fmla="*/ 7549263 w 12192000"/>
              <a:gd name="connsiteY16" fmla="*/ 506507 h 1133339"/>
              <a:gd name="connsiteX17" fmla="*/ 7557270 w 12192000"/>
              <a:gd name="connsiteY17" fmla="*/ 501203 h 1133339"/>
              <a:gd name="connsiteX18" fmla="*/ 7920415 w 12192000"/>
              <a:gd name="connsiteY18" fmla="*/ 412123 h 1133339"/>
              <a:gd name="connsiteX19" fmla="*/ 8518883 w 12192000"/>
              <a:gd name="connsiteY19" fmla="*/ 730689 h 1133339"/>
              <a:gd name="connsiteX20" fmla="*/ 8523397 w 12192000"/>
              <a:gd name="connsiteY20" fmla="*/ 742369 h 1133339"/>
              <a:gd name="connsiteX21" fmla="*/ 8530242 w 12192000"/>
              <a:gd name="connsiteY21" fmla="*/ 732242 h 1133339"/>
              <a:gd name="connsiteX22" fmla="*/ 9068825 w 12192000"/>
              <a:gd name="connsiteY22" fmla="*/ 502276 h 1133339"/>
              <a:gd name="connsiteX23" fmla="*/ 9292147 w 12192000"/>
              <a:gd name="connsiteY23" fmla="*/ 533926 h 1133339"/>
              <a:gd name="connsiteX24" fmla="*/ 9381057 w 12192000"/>
              <a:gd name="connsiteY24" fmla="*/ 567236 h 1133339"/>
              <a:gd name="connsiteX25" fmla="*/ 9408408 w 12192000"/>
              <a:gd name="connsiteY25" fmla="*/ 526771 h 1133339"/>
              <a:gd name="connsiteX26" fmla="*/ 9788804 w 12192000"/>
              <a:gd name="connsiteY26" fmla="*/ 364348 h 1133339"/>
              <a:gd name="connsiteX27" fmla="*/ 10169201 w 12192000"/>
              <a:gd name="connsiteY27" fmla="*/ 526771 h 1133339"/>
              <a:gd name="connsiteX28" fmla="*/ 10193126 w 12192000"/>
              <a:gd name="connsiteY28" fmla="*/ 562169 h 1133339"/>
              <a:gd name="connsiteX29" fmla="*/ 10221725 w 12192000"/>
              <a:gd name="connsiteY29" fmla="*/ 549703 h 1133339"/>
              <a:gd name="connsiteX30" fmla="*/ 10474543 w 12192000"/>
              <a:gd name="connsiteY30" fmla="*/ 508714 h 1133339"/>
              <a:gd name="connsiteX31" fmla="*/ 11030020 w 12192000"/>
              <a:gd name="connsiteY31" fmla="*/ 759843 h 1133339"/>
              <a:gd name="connsiteX32" fmla="*/ 11042281 w 12192000"/>
              <a:gd name="connsiteY32" fmla="*/ 779672 h 1133339"/>
              <a:gd name="connsiteX33" fmla="*/ 11058727 w 12192000"/>
              <a:gd name="connsiteY33" fmla="*/ 737128 h 1133339"/>
              <a:gd name="connsiteX34" fmla="*/ 11657193 w 12192000"/>
              <a:gd name="connsiteY34" fmla="*/ 418562 h 1133339"/>
              <a:gd name="connsiteX35" fmla="*/ 11910011 w 12192000"/>
              <a:gd name="connsiteY35" fmla="*/ 459551 h 1133339"/>
              <a:gd name="connsiteX36" fmla="*/ 12013158 w 12192000"/>
              <a:gd name="connsiteY36" fmla="*/ 504512 h 1133339"/>
              <a:gd name="connsiteX37" fmla="*/ 12070208 w 12192000"/>
              <a:gd name="connsiteY37" fmla="*/ 448985 h 1133339"/>
              <a:gd name="connsiteX38" fmla="*/ 12166333 w 12192000"/>
              <a:gd name="connsiteY38" fmla="*/ 385294 h 1133339"/>
              <a:gd name="connsiteX39" fmla="*/ 12192000 w 12192000"/>
              <a:gd name="connsiteY39" fmla="*/ 374106 h 1133339"/>
              <a:gd name="connsiteX40" fmla="*/ 12192000 w 12192000"/>
              <a:gd name="connsiteY40" fmla="*/ 1133339 h 1133339"/>
              <a:gd name="connsiteX41" fmla="*/ 0 w 12192000"/>
              <a:gd name="connsiteY41" fmla="*/ 1133339 h 1133339"/>
              <a:gd name="connsiteX42" fmla="*/ 0 w 12192000"/>
              <a:gd name="connsiteY42" fmla="*/ 486996 h 1133339"/>
              <a:gd name="connsiteX43" fmla="*/ 71 w 12192000"/>
              <a:gd name="connsiteY43" fmla="*/ 486956 h 1133339"/>
              <a:gd name="connsiteX44" fmla="*/ 336420 w 12192000"/>
              <a:gd name="connsiteY44" fmla="*/ 418562 h 1133339"/>
              <a:gd name="connsiteX45" fmla="*/ 611086 w 12192000"/>
              <a:gd name="connsiteY45" fmla="*/ 463094 h 1133339"/>
              <a:gd name="connsiteX46" fmla="*/ 684818 w 12192000"/>
              <a:gd name="connsiteY46" fmla="*/ 495232 h 1133339"/>
              <a:gd name="connsiteX47" fmla="*/ 719102 w 12192000"/>
              <a:gd name="connsiteY47" fmla="*/ 461863 h 1133339"/>
              <a:gd name="connsiteX48" fmla="*/ 1178373 w 12192000"/>
              <a:gd name="connsiteY48" fmla="*/ 309092 h 1133339"/>
              <a:gd name="connsiteX49" fmla="*/ 1431191 w 12192000"/>
              <a:gd name="connsiteY49" fmla="*/ 350081 h 1133339"/>
              <a:gd name="connsiteX50" fmla="*/ 1535098 w 12192000"/>
              <a:gd name="connsiteY50" fmla="*/ 395372 h 1133339"/>
              <a:gd name="connsiteX51" fmla="*/ 1601328 w 12192000"/>
              <a:gd name="connsiteY51" fmla="*/ 366503 h 1133339"/>
              <a:gd name="connsiteX52" fmla="*/ 1875994 w 12192000"/>
              <a:gd name="connsiteY52" fmla="*/ 321971 h 1133339"/>
              <a:gd name="connsiteX53" fmla="*/ 2526182 w 12192000"/>
              <a:gd name="connsiteY53" fmla="*/ 668067 h 1133339"/>
              <a:gd name="connsiteX54" fmla="*/ 2552597 w 12192000"/>
              <a:gd name="connsiteY54" fmla="*/ 736404 h 1133339"/>
              <a:gd name="connsiteX55" fmla="*/ 2571015 w 12192000"/>
              <a:gd name="connsiteY55" fmla="*/ 731813 h 1133339"/>
              <a:gd name="connsiteX56" fmla="*/ 2701915 w 12192000"/>
              <a:gd name="connsiteY56" fmla="*/ 721216 h 1133339"/>
              <a:gd name="connsiteX57" fmla="*/ 2724369 w 12192000"/>
              <a:gd name="connsiteY57" fmla="*/ 722353 h 1133339"/>
              <a:gd name="connsiteX58" fmla="*/ 2760974 w 12192000"/>
              <a:gd name="connsiteY58" fmla="*/ 627658 h 1133339"/>
              <a:gd name="connsiteX59" fmla="*/ 3359439 w 12192000"/>
              <a:gd name="connsiteY59" fmla="*/ 309092 h 1133339"/>
              <a:gd name="connsiteX60" fmla="*/ 3490338 w 12192000"/>
              <a:gd name="connsiteY60" fmla="*/ 319689 h 1133339"/>
              <a:gd name="connsiteX61" fmla="*/ 3500624 w 12192000"/>
              <a:gd name="connsiteY61" fmla="*/ 322253 h 1133339"/>
              <a:gd name="connsiteX62" fmla="*/ 3537095 w 12192000"/>
              <a:gd name="connsiteY62" fmla="*/ 268294 h 1133339"/>
              <a:gd name="connsiteX63" fmla="*/ 4165443 w 12192000"/>
              <a:gd name="connsiteY63" fmla="*/ 0 h 11333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192000" h="1133339">
                <a:moveTo>
                  <a:pt x="4165443" y="0"/>
                </a:moveTo>
                <a:cubicBezTo>
                  <a:pt x="4427005" y="0"/>
                  <a:pt x="4657616" y="106424"/>
                  <a:pt x="4793789" y="268294"/>
                </a:cubicBezTo>
                <a:lnTo>
                  <a:pt x="4822897" y="311359"/>
                </a:lnTo>
                <a:lnTo>
                  <a:pt x="4850903" y="309092"/>
                </a:lnTo>
                <a:cubicBezTo>
                  <a:pt x="5075099" y="309092"/>
                  <a:pt x="5272766" y="400313"/>
                  <a:pt x="5389486" y="539058"/>
                </a:cubicBezTo>
                <a:lnTo>
                  <a:pt x="5423004" y="588645"/>
                </a:lnTo>
                <a:lnTo>
                  <a:pt x="5512341" y="549703"/>
                </a:lnTo>
                <a:cubicBezTo>
                  <a:pt x="5590047" y="523309"/>
                  <a:pt x="5675481" y="508714"/>
                  <a:pt x="5765161" y="508714"/>
                </a:cubicBezTo>
                <a:lnTo>
                  <a:pt x="5820259" y="512618"/>
                </a:lnTo>
                <a:lnTo>
                  <a:pt x="5859170" y="474742"/>
                </a:lnTo>
                <a:cubicBezTo>
                  <a:pt x="5976709" y="380352"/>
                  <a:pt x="6139086" y="321971"/>
                  <a:pt x="6318443" y="321971"/>
                </a:cubicBezTo>
                <a:cubicBezTo>
                  <a:pt x="6408121" y="321971"/>
                  <a:pt x="6493555" y="336566"/>
                  <a:pt x="6571261" y="362960"/>
                </a:cubicBezTo>
                <a:lnTo>
                  <a:pt x="6669499" y="405780"/>
                </a:lnTo>
                <a:lnTo>
                  <a:pt x="6680980" y="398172"/>
                </a:lnTo>
                <a:cubicBezTo>
                  <a:pt x="6784641" y="341931"/>
                  <a:pt x="6909609" y="309092"/>
                  <a:pt x="7044125" y="309092"/>
                </a:cubicBezTo>
                <a:cubicBezTo>
                  <a:pt x="7223481" y="309092"/>
                  <a:pt x="7385858" y="367473"/>
                  <a:pt x="7503396" y="461863"/>
                </a:cubicBezTo>
                <a:lnTo>
                  <a:pt x="7549263" y="506507"/>
                </a:lnTo>
                <a:lnTo>
                  <a:pt x="7557270" y="501203"/>
                </a:lnTo>
                <a:cubicBezTo>
                  <a:pt x="7660931" y="444962"/>
                  <a:pt x="7785899" y="412123"/>
                  <a:pt x="7920415" y="412123"/>
                </a:cubicBezTo>
                <a:cubicBezTo>
                  <a:pt x="8189451" y="412123"/>
                  <a:pt x="8420281" y="543481"/>
                  <a:pt x="8518883" y="730689"/>
                </a:cubicBezTo>
                <a:lnTo>
                  <a:pt x="8523397" y="742369"/>
                </a:lnTo>
                <a:lnTo>
                  <a:pt x="8530242" y="732242"/>
                </a:lnTo>
                <a:cubicBezTo>
                  <a:pt x="8646964" y="593497"/>
                  <a:pt x="8844630" y="502276"/>
                  <a:pt x="9068825" y="502276"/>
                </a:cubicBezTo>
                <a:cubicBezTo>
                  <a:pt x="9147294" y="502276"/>
                  <a:pt x="9222512" y="513450"/>
                  <a:pt x="9292147" y="533926"/>
                </a:cubicBezTo>
                <a:lnTo>
                  <a:pt x="9381057" y="567236"/>
                </a:lnTo>
                <a:lnTo>
                  <a:pt x="9408408" y="526771"/>
                </a:lnTo>
                <a:cubicBezTo>
                  <a:pt x="9490847" y="428776"/>
                  <a:pt x="9630456" y="364348"/>
                  <a:pt x="9788804" y="364348"/>
                </a:cubicBezTo>
                <a:cubicBezTo>
                  <a:pt x="9947151" y="364348"/>
                  <a:pt x="10086761" y="428776"/>
                  <a:pt x="10169201" y="526771"/>
                </a:cubicBezTo>
                <a:lnTo>
                  <a:pt x="10193126" y="562169"/>
                </a:lnTo>
                <a:lnTo>
                  <a:pt x="10221725" y="549703"/>
                </a:lnTo>
                <a:cubicBezTo>
                  <a:pt x="10299432" y="523309"/>
                  <a:pt x="10384865" y="508714"/>
                  <a:pt x="10474543" y="508714"/>
                </a:cubicBezTo>
                <a:cubicBezTo>
                  <a:pt x="10709949" y="508714"/>
                  <a:pt x="10916105" y="609285"/>
                  <a:pt x="11030020" y="759843"/>
                </a:cubicBezTo>
                <a:lnTo>
                  <a:pt x="11042281" y="779672"/>
                </a:lnTo>
                <a:lnTo>
                  <a:pt x="11058727" y="737128"/>
                </a:lnTo>
                <a:cubicBezTo>
                  <a:pt x="11157327" y="549920"/>
                  <a:pt x="11388158" y="418562"/>
                  <a:pt x="11657193" y="418562"/>
                </a:cubicBezTo>
                <a:cubicBezTo>
                  <a:pt x="11746871" y="418562"/>
                  <a:pt x="11832305" y="433157"/>
                  <a:pt x="11910011" y="459551"/>
                </a:cubicBezTo>
                <a:lnTo>
                  <a:pt x="12013158" y="504512"/>
                </a:lnTo>
                <a:lnTo>
                  <a:pt x="12070208" y="448985"/>
                </a:lnTo>
                <a:cubicBezTo>
                  <a:pt x="12099592" y="425388"/>
                  <a:pt x="12131779" y="404041"/>
                  <a:pt x="12166333" y="385294"/>
                </a:cubicBezTo>
                <a:lnTo>
                  <a:pt x="12192000" y="374106"/>
                </a:lnTo>
                <a:lnTo>
                  <a:pt x="12192000" y="1133339"/>
                </a:lnTo>
                <a:lnTo>
                  <a:pt x="0" y="1133339"/>
                </a:lnTo>
                <a:lnTo>
                  <a:pt x="0" y="486996"/>
                </a:lnTo>
                <a:lnTo>
                  <a:pt x="71" y="486956"/>
                </a:lnTo>
                <a:cubicBezTo>
                  <a:pt x="100055" y="443338"/>
                  <a:pt x="214635" y="418562"/>
                  <a:pt x="336420" y="418562"/>
                </a:cubicBezTo>
                <a:cubicBezTo>
                  <a:pt x="433848" y="418562"/>
                  <a:pt x="526664" y="434418"/>
                  <a:pt x="611086" y="463094"/>
                </a:cubicBezTo>
                <a:lnTo>
                  <a:pt x="684818" y="495232"/>
                </a:lnTo>
                <a:lnTo>
                  <a:pt x="719102" y="461863"/>
                </a:lnTo>
                <a:cubicBezTo>
                  <a:pt x="836640" y="367473"/>
                  <a:pt x="999017" y="309092"/>
                  <a:pt x="1178373" y="309092"/>
                </a:cubicBezTo>
                <a:cubicBezTo>
                  <a:pt x="1268052" y="309092"/>
                  <a:pt x="1353485" y="323687"/>
                  <a:pt x="1431191" y="350081"/>
                </a:cubicBezTo>
                <a:lnTo>
                  <a:pt x="1535098" y="395372"/>
                </a:lnTo>
                <a:lnTo>
                  <a:pt x="1601328" y="366503"/>
                </a:lnTo>
                <a:cubicBezTo>
                  <a:pt x="1685751" y="337827"/>
                  <a:pt x="1778567" y="321971"/>
                  <a:pt x="1875994" y="321971"/>
                </a:cubicBezTo>
                <a:cubicBezTo>
                  <a:pt x="2168280" y="321971"/>
                  <a:pt x="2419060" y="464681"/>
                  <a:pt x="2526182" y="668067"/>
                </a:cubicBezTo>
                <a:lnTo>
                  <a:pt x="2552597" y="736404"/>
                </a:lnTo>
                <a:lnTo>
                  <a:pt x="2571015" y="731813"/>
                </a:lnTo>
                <a:cubicBezTo>
                  <a:pt x="2613296" y="724865"/>
                  <a:pt x="2657074" y="721216"/>
                  <a:pt x="2701915" y="721216"/>
                </a:cubicBezTo>
                <a:lnTo>
                  <a:pt x="2724369" y="722353"/>
                </a:lnTo>
                <a:lnTo>
                  <a:pt x="2760974" y="627658"/>
                </a:lnTo>
                <a:cubicBezTo>
                  <a:pt x="2859573" y="440450"/>
                  <a:pt x="3090405" y="309092"/>
                  <a:pt x="3359439" y="309092"/>
                </a:cubicBezTo>
                <a:cubicBezTo>
                  <a:pt x="3404279" y="309092"/>
                  <a:pt x="3448056" y="312741"/>
                  <a:pt x="3490338" y="319689"/>
                </a:cubicBezTo>
                <a:lnTo>
                  <a:pt x="3500624" y="322253"/>
                </a:lnTo>
                <a:lnTo>
                  <a:pt x="3537095" y="268294"/>
                </a:lnTo>
                <a:cubicBezTo>
                  <a:pt x="3673270" y="106424"/>
                  <a:pt x="3903880" y="0"/>
                  <a:pt x="416544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5" name="任意多边形 30">
            <a:extLst>
              <a:ext uri="{FF2B5EF4-FFF2-40B4-BE49-F238E27FC236}">
                <a16:creationId xmlns:a16="http://schemas.microsoft.com/office/drawing/2014/main" id="{05D51B16-78C4-4BA5-8D32-50622F45E7BF}"/>
              </a:ext>
            </a:extLst>
          </p:cNvPr>
          <p:cNvSpPr/>
          <p:nvPr/>
        </p:nvSpPr>
        <p:spPr>
          <a:xfrm rot="20700000" flipH="1">
            <a:off x="5499100" y="1689101"/>
            <a:ext cx="1193800" cy="619125"/>
          </a:xfrm>
          <a:custGeom>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gradFill flip="none" rotWithShape="1">
            <a:gsLst>
              <a:gs pos="100000">
                <a:schemeClr val="accent2">
                  <a:alpha val="50000"/>
                </a:schemeClr>
              </a:gs>
              <a:gs pos="0">
                <a:schemeClr val="accent2"/>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2" name="标题 1"/>
          <p:cNvSpPr>
            <a:spLocks noGrp="1"/>
          </p:cNvSpPr>
          <p:nvPr>
            <p:ph type="title"/>
          </p:nvPr>
        </p:nvSpPr>
        <p:spPr>
          <a:xfrm>
            <a:off x="3581400" y="2591561"/>
            <a:ext cx="5029200" cy="978729"/>
          </a:xfrm>
        </p:spPr>
        <p:txBody>
          <a:bodyPr anchor="b">
            <a:normAutofit/>
          </a:bodyPr>
          <a:lstStyle>
            <a:lvl1pPr algn="ctr">
              <a:defRPr sz="4800">
                <a:solidFill>
                  <a:schemeClr val="bg1"/>
                </a:solidFill>
              </a:defRPr>
            </a:lvl1pPr>
          </a:lstStyle>
          <a:p>
            <a:r>
              <a:rPr lang="zh-CN" altLang="en-US" noProof="1"/>
              <a:t>单击此处编辑母版标题样式</a:t>
            </a:r>
          </a:p>
        </p:txBody>
      </p:sp>
      <p:sp>
        <p:nvSpPr>
          <p:cNvPr id="18" name="内容占位符 17"/>
          <p:cNvSpPr>
            <a:spLocks noGrp="1"/>
          </p:cNvSpPr>
          <p:nvPr>
            <p:ph sz="quarter" idx="13"/>
          </p:nvPr>
        </p:nvSpPr>
        <p:spPr>
          <a:xfrm>
            <a:off x="3581400" y="3610929"/>
            <a:ext cx="5029200" cy="461665"/>
          </a:xfrm>
        </p:spPr>
        <p:txBody>
          <a:bodyPr>
            <a:normAutofit/>
          </a:bodyPr>
          <a:lstStyle>
            <a:lvl1pPr marL="0" indent="0" algn="ctr">
              <a:buNone/>
              <a:defRPr sz="2000">
                <a:solidFill>
                  <a:schemeClr val="bg1"/>
                </a:solidFill>
              </a:defRPr>
            </a:lvl1pPr>
          </a:lstStyle>
          <a:p>
            <a:pPr lvl="0"/>
            <a:r>
              <a:rPr lang="zh-CN" altLang="en-US" noProof="1"/>
              <a:t>单击此处编辑母版文本样式</a:t>
            </a:r>
          </a:p>
        </p:txBody>
      </p:sp>
      <p:sp>
        <p:nvSpPr>
          <p:cNvPr id="16" name="日期占位符 2">
            <a:extLst>
              <a:ext uri="{FF2B5EF4-FFF2-40B4-BE49-F238E27FC236}">
                <a16:creationId xmlns:a16="http://schemas.microsoft.com/office/drawing/2014/main" id="{B884810C-73A1-4D4E-86C6-D377BF637DDD}"/>
              </a:ext>
            </a:extLst>
          </p:cNvPr>
          <p:cNvSpPr>
            <a:spLocks noGrp="1"/>
          </p:cNvSpPr>
          <p:nvPr>
            <p:ph type="dt" sz="half" idx="14"/>
          </p:nvPr>
        </p:nvSpPr>
        <p:spPr/>
        <p:txBody>
          <a:bodyPr/>
          <a:lstStyle>
            <a:lvl1pPr>
              <a:defRPr sz="1200"/>
            </a:lvl1pPr>
          </a:lstStyle>
          <a:p>
            <a:pPr>
              <a:defRPr/>
            </a:pPr>
            <a:endParaRPr lang="zh-CN" altLang="zh-CN"/>
          </a:p>
        </p:txBody>
      </p:sp>
      <p:sp>
        <p:nvSpPr>
          <p:cNvPr id="17" name="页脚占位符 3">
            <a:extLst>
              <a:ext uri="{FF2B5EF4-FFF2-40B4-BE49-F238E27FC236}">
                <a16:creationId xmlns:a16="http://schemas.microsoft.com/office/drawing/2014/main" id="{D792DED5-5200-45A0-B7E3-035666B61676}"/>
              </a:ext>
            </a:extLst>
          </p:cNvPr>
          <p:cNvSpPr>
            <a:spLocks noGrp="1"/>
          </p:cNvSpPr>
          <p:nvPr>
            <p:ph type="ftr" sz="quarter" idx="15"/>
          </p:nvPr>
        </p:nvSpPr>
        <p:spPr/>
        <p:txBody>
          <a:bodyPr/>
          <a:lstStyle>
            <a:lvl1pPr>
              <a:defRPr sz="1200"/>
            </a:lvl1pPr>
          </a:lstStyle>
          <a:p>
            <a:pPr>
              <a:defRPr/>
            </a:pPr>
            <a:endParaRPr lang="zh-CN" altLang="zh-CN"/>
          </a:p>
        </p:txBody>
      </p:sp>
      <p:sp>
        <p:nvSpPr>
          <p:cNvPr id="19" name="灯片编号占位符 4">
            <a:extLst>
              <a:ext uri="{FF2B5EF4-FFF2-40B4-BE49-F238E27FC236}">
                <a16:creationId xmlns:a16="http://schemas.microsoft.com/office/drawing/2014/main" id="{B901D369-5C60-46B5-98A7-710A8536AF28}"/>
              </a:ext>
            </a:extLst>
          </p:cNvPr>
          <p:cNvSpPr>
            <a:spLocks noGrp="1"/>
          </p:cNvSpPr>
          <p:nvPr>
            <p:ph type="sldNum" sz="quarter" idx="16"/>
          </p:nvPr>
        </p:nvSpPr>
        <p:spPr/>
        <p:txBody>
          <a:bodyPr/>
          <a:lstStyle>
            <a:lvl1pPr>
              <a:defRPr/>
            </a:lvl1pPr>
          </a:lstStyle>
          <a:p>
            <a:fld id="{7CB0F170-1BD0-4D3C-BF5F-D5340C81F38E}" type="slidenum">
              <a:rPr lang="zh-CN" altLang="zh-CN"/>
              <a:t>‹#›</a:t>
            </a:fld>
            <a:endParaRPr lang="zh-CN" altLang="zh-CN"/>
          </a:p>
        </p:txBody>
      </p:sp>
    </p:spTree>
    <p:extLst>
      <p:ext uri="{BB962C8B-B14F-4D97-AF65-F5344CB8AC3E}">
        <p14:creationId xmlns:p14="http://schemas.microsoft.com/office/powerpoint/2010/main" val="1741431641"/>
      </p:ext>
    </p:extLst>
  </p:cSld>
  <p:clrMapOvr>
    <a:masterClrMapping/>
  </p:clrMapOvr>
  <p:transition/>
  <p:timing/>
</p:sldLayout>
</file>

<file path=ppt/slideLayouts/slideLayout1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3">
            <a:extLst>
              <a:ext uri="{FF2B5EF4-FFF2-40B4-BE49-F238E27FC236}">
                <a16:creationId xmlns:a16="http://schemas.microsoft.com/office/drawing/2014/main" id="{226B9B44-C5DB-4521-8AC6-B7B3752E4BA4}"/>
              </a:ext>
            </a:extLst>
          </p:cNvPr>
          <p:cNvSpPr>
            <a:spLocks noGrp="1"/>
          </p:cNvSpPr>
          <p:nvPr>
            <p:ph type="dt" sz="half" idx="10"/>
          </p:nvPr>
        </p:nvSpPr>
        <p:spPr/>
        <p:txBody>
          <a:bodyPr/>
          <a:lstStyle>
            <a:lvl1pPr>
              <a:defRPr/>
            </a:lvl1pPr>
          </a:lstStyle>
          <a:p>
            <a:pPr>
              <a:defRPr/>
            </a:pPr>
            <a:endParaRPr lang="zh-CN" altLang="zh-CN"/>
          </a:p>
        </p:txBody>
      </p:sp>
      <p:sp>
        <p:nvSpPr>
          <p:cNvPr id="3" name="页脚占位符 4">
            <a:extLst>
              <a:ext uri="{FF2B5EF4-FFF2-40B4-BE49-F238E27FC236}">
                <a16:creationId xmlns:a16="http://schemas.microsoft.com/office/drawing/2014/main" id="{0E8DFF13-7B86-402B-B823-8290F922D841}"/>
              </a:ext>
            </a:extLst>
          </p:cNvPr>
          <p:cNvSpPr>
            <a:spLocks noGrp="1"/>
          </p:cNvSpPr>
          <p:nvPr>
            <p:ph type="ftr" sz="quarter" idx="11"/>
          </p:nvPr>
        </p:nvSpPr>
        <p:spPr/>
        <p:txBody>
          <a:bodyPr/>
          <a:lstStyle>
            <a:lvl1pPr>
              <a:defRPr/>
            </a:lvl1pPr>
          </a:lstStyle>
          <a:p>
            <a:pPr>
              <a:defRPr/>
            </a:pPr>
            <a:endParaRPr lang="zh-CN" altLang="zh-CN"/>
          </a:p>
        </p:txBody>
      </p:sp>
      <p:sp>
        <p:nvSpPr>
          <p:cNvPr id="4" name="灯片编号占位符 5">
            <a:extLst>
              <a:ext uri="{FF2B5EF4-FFF2-40B4-BE49-F238E27FC236}">
                <a16:creationId xmlns:a16="http://schemas.microsoft.com/office/drawing/2014/main" id="{623879F3-0A89-4927-8AC3-414CC7042792}"/>
              </a:ext>
            </a:extLst>
          </p:cNvPr>
          <p:cNvSpPr>
            <a:spLocks noGrp="1"/>
          </p:cNvSpPr>
          <p:nvPr>
            <p:ph type="sldNum" sz="quarter" idx="12"/>
          </p:nvPr>
        </p:nvSpPr>
        <p:spPr/>
        <p:txBody>
          <a:bodyPr/>
          <a:lstStyle>
            <a:lvl1pPr>
              <a:defRPr/>
            </a:lvl1pPr>
          </a:lstStyle>
          <a:p>
            <a:fld id="{368CB2F7-A59C-4BAD-A223-89F66E663CAB}" type="slidenum">
              <a:rPr lang="zh-CN" altLang="zh-CN"/>
              <a:t>‹#›</a:t>
            </a:fld>
            <a:endParaRPr lang="zh-CN" altLang="zh-CN"/>
          </a:p>
        </p:txBody>
      </p:sp>
    </p:spTree>
    <p:extLst>
      <p:ext uri="{BB962C8B-B14F-4D97-AF65-F5344CB8AC3E}">
        <p14:creationId xmlns:p14="http://schemas.microsoft.com/office/powerpoint/2010/main" val="1367109346"/>
      </p:ext>
    </p:extLst>
  </p:cSld>
  <p:clrMapOvr>
    <a:masterClrMapping/>
  </p:clrMapOvr>
  <p:transition/>
  <p:timing/>
</p:sldLayout>
</file>

<file path=ppt/slideLayouts/slideLayout1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839788" y="711200"/>
            <a:ext cx="4262400" cy="1600200"/>
          </a:xfrm>
        </p:spPr>
        <p:txBody>
          <a:bodyPr anchor="t">
            <a:normAutofit/>
          </a:bodyPr>
          <a:lstStyle>
            <a:lvl1pPr algn="l">
              <a:defRPr sz="3200"/>
            </a:lvl1pPr>
          </a:lstStyle>
          <a:p>
            <a:r>
              <a:rPr lang="zh-CN" altLang="en-US" noProof="1"/>
              <a:t>单击此处编辑母版标题样式</a:t>
            </a:r>
          </a:p>
        </p:txBody>
      </p:sp>
      <p:sp>
        <p:nvSpPr>
          <p:cNvPr id="3" name="图片占位符 2"/>
          <p:cNvSpPr>
            <a:spLocks noGrp="1" noChangeAspect="1"/>
          </p:cNvSpPr>
          <p:nvPr>
            <p:ph type="pic" idx="1"/>
          </p:nvPr>
        </p:nvSpPr>
        <p:spPr>
          <a:xfrm>
            <a:off x="5352521" y="733425"/>
            <a:ext cx="6170400" cy="54036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1"/>
              <a:t>单击图标添加图片</a:t>
            </a:r>
          </a:p>
        </p:txBody>
      </p:sp>
      <p:sp>
        <p:nvSpPr>
          <p:cNvPr id="4" name="文本占位符 3"/>
          <p:cNvSpPr>
            <a:spLocks noGrp="1"/>
          </p:cNvSpPr>
          <p:nvPr>
            <p:ph type="body" sz="half" idx="2"/>
          </p:nvPr>
        </p:nvSpPr>
        <p:spPr>
          <a:xfrm>
            <a:off x="839788" y="2311400"/>
            <a:ext cx="4262400" cy="3811588"/>
          </a:xfrm>
        </p:spPr>
        <p:txBody>
          <a:bodyPr>
            <a:normAutofit/>
          </a:bodyPr>
          <a:lstStyle>
            <a:lvl1pPr marL="0" indent="0">
              <a:buNone/>
              <a:defRPr sz="20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a:t>单击此处编辑母版文本样式</a:t>
            </a:r>
          </a:p>
        </p:txBody>
      </p:sp>
      <p:sp>
        <p:nvSpPr>
          <p:cNvPr id="5" name="日期占位符 4">
            <a:extLst>
              <a:ext uri="{FF2B5EF4-FFF2-40B4-BE49-F238E27FC236}">
                <a16:creationId xmlns:a16="http://schemas.microsoft.com/office/drawing/2014/main" id="{EA20371B-4214-40F4-BAFF-7EA5E25B39A9}"/>
              </a:ext>
            </a:extLst>
          </p:cNvPr>
          <p:cNvSpPr>
            <a:spLocks noGrp="1"/>
          </p:cNvSpPr>
          <p:nvPr>
            <p:ph type="dt" sz="half" idx="10"/>
          </p:nvPr>
        </p:nvSpPr>
        <p:spPr/>
        <p:txBody>
          <a:bodyPr/>
          <a:lstStyle>
            <a:lvl1pPr>
              <a:defRPr sz="1200"/>
            </a:lvl1pPr>
          </a:lstStyle>
          <a:p>
            <a:pPr>
              <a:defRPr/>
            </a:pPr>
            <a:endParaRPr lang="zh-CN" altLang="zh-CN"/>
          </a:p>
        </p:txBody>
      </p:sp>
      <p:sp>
        <p:nvSpPr>
          <p:cNvPr id="6" name="页脚占位符 5">
            <a:extLst>
              <a:ext uri="{FF2B5EF4-FFF2-40B4-BE49-F238E27FC236}">
                <a16:creationId xmlns:a16="http://schemas.microsoft.com/office/drawing/2014/main" id="{61437341-1F35-4E18-85AB-7DCFD927EF05}"/>
              </a:ext>
            </a:extLst>
          </p:cNvPr>
          <p:cNvSpPr>
            <a:spLocks noGrp="1"/>
          </p:cNvSpPr>
          <p:nvPr>
            <p:ph type="ftr" sz="quarter" idx="11"/>
          </p:nvPr>
        </p:nvSpPr>
        <p:spPr/>
        <p:txBody>
          <a:bodyPr/>
          <a:lstStyle>
            <a:lvl1pPr>
              <a:defRPr sz="1200"/>
            </a:lvl1pPr>
          </a:lstStyle>
          <a:p>
            <a:pPr>
              <a:defRPr/>
            </a:pPr>
            <a:endParaRPr lang="zh-CN" altLang="zh-CN"/>
          </a:p>
        </p:txBody>
      </p:sp>
      <p:sp>
        <p:nvSpPr>
          <p:cNvPr id="7" name="灯片编号占位符 6">
            <a:extLst>
              <a:ext uri="{FF2B5EF4-FFF2-40B4-BE49-F238E27FC236}">
                <a16:creationId xmlns:a16="http://schemas.microsoft.com/office/drawing/2014/main" id="{C5E1CFE8-1FC8-496E-AD4F-771A5B86BE99}"/>
              </a:ext>
            </a:extLst>
          </p:cNvPr>
          <p:cNvSpPr>
            <a:spLocks noGrp="1"/>
          </p:cNvSpPr>
          <p:nvPr>
            <p:ph type="sldNum" sz="quarter" idx="12"/>
          </p:nvPr>
        </p:nvSpPr>
        <p:spPr/>
        <p:txBody>
          <a:bodyPr/>
          <a:lstStyle>
            <a:lvl1pPr>
              <a:defRPr/>
            </a:lvl1pPr>
          </a:lstStyle>
          <a:p>
            <a:fld id="{CCEE9AF0-4B57-4443-8C3A-064A77E4806A}" type="slidenum">
              <a:rPr lang="zh-CN" altLang="zh-CN"/>
              <a:t>‹#›</a:t>
            </a:fld>
            <a:endParaRPr lang="zh-CN" altLang="zh-CN"/>
          </a:p>
        </p:txBody>
      </p:sp>
    </p:spTree>
    <p:extLst>
      <p:ext uri="{BB962C8B-B14F-4D97-AF65-F5344CB8AC3E}">
        <p14:creationId xmlns:p14="http://schemas.microsoft.com/office/powerpoint/2010/main" val="2569246089"/>
      </p:ext>
    </p:extLst>
  </p:cSld>
  <p:clrMapOvr>
    <a:masterClrMapping/>
  </p:clrMapOvr>
  <p:transition/>
  <p:timing/>
</p:sldLayout>
</file>

<file path=ppt/slideLayouts/slideLayout1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type="vertTitleAndTx" preserve="1">
  <p:cSld name="竖排标题与文本">
    <p:spTree>
      <p:nvGrpSpPr>
        <p:cNvPr id="1" name=""/>
        <p:cNvGrpSpPr/>
        <p:nvPr/>
      </p:nvGrpSpPr>
      <p:grpSpPr>
        <a:xfrm>
          <a:off x="0" y="0"/>
          <a:ext cx="0" cy="0"/>
        </a:xfrm>
      </p:grpSpPr>
      <p:sp>
        <p:nvSpPr>
          <p:cNvPr id="2" name="竖排标题 1"/>
          <p:cNvSpPr>
            <a:spLocks noGrp="1"/>
          </p:cNvSpPr>
          <p:nvPr>
            <p:ph type="title" orient="vert"/>
          </p:nvPr>
        </p:nvSpPr>
        <p:spPr>
          <a:xfrm>
            <a:off x="9824485" y="365125"/>
            <a:ext cx="1529316" cy="5811838"/>
          </a:xfrm>
        </p:spPr>
        <p:txBody>
          <a:bodyPr vert="eaVert">
            <a:normAutofit/>
          </a:bodyPr>
          <a:lstStyle>
            <a:lvl1pPr>
              <a:defRPr sz="2700"/>
            </a:lvl1pPr>
          </a:lstStyle>
          <a:p>
            <a:r>
              <a:rPr lang="zh-CN" altLang="en-US" noProof="1"/>
              <a:t>单击此处编辑母版标题样式</a:t>
            </a:r>
          </a:p>
        </p:txBody>
      </p:sp>
      <p:sp>
        <p:nvSpPr>
          <p:cNvPr id="3" name="竖排文字占位符 2"/>
          <p:cNvSpPr>
            <a:spLocks noGrp="1"/>
          </p:cNvSpPr>
          <p:nvPr>
            <p:ph type="body" orient="vert" idx="1"/>
          </p:nvPr>
        </p:nvSpPr>
        <p:spPr>
          <a:xfrm>
            <a:off x="838201" y="365125"/>
            <a:ext cx="8879959" cy="5811838"/>
          </a:xfrm>
        </p:spPr>
        <p:txBody>
          <a:bodyPr vert="eaVert">
            <a:normAutofit/>
          </a:bodyPr>
          <a:lstStyle>
            <a:lvl1pPr>
              <a:defRPr sz="2400"/>
            </a:lvl1pPr>
            <a:lvl2pPr>
              <a:defRPr sz="2000"/>
            </a:lvl2pPr>
            <a:lvl3pPr>
              <a:defRPr sz="1800"/>
            </a:lvl3pPr>
            <a:lvl4pPr>
              <a:defRPr sz="1800"/>
            </a:lvl4pPr>
            <a:lvl5pPr>
              <a:defRPr sz="1800"/>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id="{1A21A597-BD2B-4093-BE44-A771D3F6FCFE}"/>
              </a:ext>
            </a:extLst>
          </p:cNvPr>
          <p:cNvSpPr>
            <a:spLocks noGrp="1"/>
          </p:cNvSpPr>
          <p:nvPr>
            <p:ph type="dt" sz="half" idx="10"/>
          </p:nvPr>
        </p:nvSpPr>
        <p:spPr/>
        <p:txBody>
          <a:bodyPr/>
          <a:lstStyle>
            <a:lvl1pPr>
              <a:defRPr sz="1200"/>
            </a:lvl1pPr>
          </a:lstStyle>
          <a:p>
            <a:pPr>
              <a:defRPr/>
            </a:pPr>
            <a:endParaRPr lang="zh-CN" altLang="zh-CN"/>
          </a:p>
        </p:txBody>
      </p:sp>
      <p:sp>
        <p:nvSpPr>
          <p:cNvPr id="5" name="页脚占位符 4">
            <a:extLst>
              <a:ext uri="{FF2B5EF4-FFF2-40B4-BE49-F238E27FC236}">
                <a16:creationId xmlns:a16="http://schemas.microsoft.com/office/drawing/2014/main" id="{50F91AE3-C004-4B7C-B62B-0E6B7381B597}"/>
              </a:ext>
            </a:extLst>
          </p:cNvPr>
          <p:cNvSpPr>
            <a:spLocks noGrp="1"/>
          </p:cNvSpPr>
          <p:nvPr>
            <p:ph type="ftr" sz="quarter" idx="11"/>
          </p:nvPr>
        </p:nvSpPr>
        <p:spPr/>
        <p:txBody>
          <a:bodyPr/>
          <a:lstStyle>
            <a:lvl1pPr>
              <a:defRPr sz="1200"/>
            </a:lvl1pPr>
          </a:lstStyle>
          <a:p>
            <a:pPr>
              <a:defRPr/>
            </a:pPr>
            <a:endParaRPr lang="zh-CN" altLang="zh-CN"/>
          </a:p>
        </p:txBody>
      </p:sp>
      <p:sp>
        <p:nvSpPr>
          <p:cNvPr id="6" name="灯片编号占位符 5">
            <a:extLst>
              <a:ext uri="{FF2B5EF4-FFF2-40B4-BE49-F238E27FC236}">
                <a16:creationId xmlns:a16="http://schemas.microsoft.com/office/drawing/2014/main" id="{2B5EA9D9-D743-47D5-9F37-9FDA831E23B3}"/>
              </a:ext>
            </a:extLst>
          </p:cNvPr>
          <p:cNvSpPr>
            <a:spLocks noGrp="1"/>
          </p:cNvSpPr>
          <p:nvPr>
            <p:ph type="sldNum" sz="quarter" idx="12"/>
          </p:nvPr>
        </p:nvSpPr>
        <p:spPr/>
        <p:txBody>
          <a:bodyPr/>
          <a:lstStyle>
            <a:lvl1pPr>
              <a:defRPr/>
            </a:lvl1pPr>
          </a:lstStyle>
          <a:p>
            <a:fld id="{6230BE1C-D95A-47D8-ACAB-52EBD0D4F405}" type="slidenum">
              <a:rPr lang="zh-CN" altLang="zh-CN"/>
              <a:t>‹#›</a:t>
            </a:fld>
            <a:endParaRPr lang="zh-CN" altLang="zh-CN"/>
          </a:p>
        </p:txBody>
      </p:sp>
    </p:spTree>
    <p:extLst>
      <p:ext uri="{BB962C8B-B14F-4D97-AF65-F5344CB8AC3E}">
        <p14:creationId xmlns:p14="http://schemas.microsoft.com/office/powerpoint/2010/main" val="2531262713"/>
      </p:ext>
    </p:extLst>
  </p:cSld>
  <p:clrMapOvr>
    <a:masterClrMapping/>
  </p:clrMapOvr>
  <p:transition/>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p:txBody>
          <a:bodyPr>
            <a:normAutofit/>
          </a:bodyPr>
          <a:lstStyle/>
          <a:p>
            <a:r>
              <a:rPr lang="zh-CN" altLang="en-US" noProof="1"/>
              <a:t>单击此处编辑母版标题样式</a:t>
            </a:r>
          </a:p>
        </p:txBody>
      </p:sp>
      <p:sp>
        <p:nvSpPr>
          <p:cNvPr id="3" name="内容占位符 2"/>
          <p:cNvSpPr>
            <a:spLocks noGrp="1"/>
          </p:cNvSpPr>
          <p:nvPr>
            <p:ph idx="1"/>
          </p:nvPr>
        </p:nvSpPr>
        <p:spPr/>
        <p:txBody>
          <a:bodyPr>
            <a:normAutofit/>
          </a:bodyPr>
          <a:lstStyle>
            <a:lvl1pPr>
              <a:defRPr sz="2400"/>
            </a:lvl1pPr>
            <a:lvl2pPr>
              <a:defRPr sz="2000"/>
            </a:lvl2pPr>
            <a:lvl3pPr>
              <a:defRPr sz="1800"/>
            </a:lvl3pPr>
            <a:lvl4pPr>
              <a:defRPr sz="1800"/>
            </a:lvl4pPr>
            <a:lvl5pPr>
              <a:defRPr sz="1800"/>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id="{E8AFA06D-BEE7-4F42-BE1B-965A48B36F18}"/>
              </a:ext>
            </a:extLst>
          </p:cNvPr>
          <p:cNvSpPr>
            <a:spLocks noGrp="1"/>
          </p:cNvSpPr>
          <p:nvPr>
            <p:ph type="dt" sz="half" idx="10"/>
          </p:nvPr>
        </p:nvSpPr>
        <p:spPr/>
        <p:txBody>
          <a:bodyPr/>
          <a:lstStyle>
            <a:lvl1pPr>
              <a:defRPr/>
            </a:lvl1pPr>
          </a:lstStyle>
          <a:p>
            <a:pPr>
              <a:defRPr/>
            </a:pPr>
            <a:endParaRPr lang="zh-CN" altLang="zh-CN"/>
          </a:p>
        </p:txBody>
      </p:sp>
      <p:sp>
        <p:nvSpPr>
          <p:cNvPr id="5" name="页脚占位符 4">
            <a:extLst>
              <a:ext uri="{FF2B5EF4-FFF2-40B4-BE49-F238E27FC236}">
                <a16:creationId xmlns:a16="http://schemas.microsoft.com/office/drawing/2014/main" id="{8F469BDB-7FD1-4181-AC2F-E258A6C95E46}"/>
              </a:ext>
            </a:extLst>
          </p:cNvPr>
          <p:cNvSpPr>
            <a:spLocks noGrp="1"/>
          </p:cNvSpPr>
          <p:nvPr>
            <p:ph type="ftr" sz="quarter" idx="11"/>
          </p:nvPr>
        </p:nvSpPr>
        <p:spPr/>
        <p:txBody>
          <a:bodyPr/>
          <a:lstStyle>
            <a:lvl1pPr>
              <a:defRPr/>
            </a:lvl1pPr>
          </a:lstStyle>
          <a:p>
            <a:pPr>
              <a:defRPr/>
            </a:pPr>
            <a:endParaRPr lang="zh-CN" altLang="zh-CN"/>
          </a:p>
        </p:txBody>
      </p:sp>
      <p:sp>
        <p:nvSpPr>
          <p:cNvPr id="6" name="灯片编号占位符 5">
            <a:extLst>
              <a:ext uri="{FF2B5EF4-FFF2-40B4-BE49-F238E27FC236}">
                <a16:creationId xmlns:a16="http://schemas.microsoft.com/office/drawing/2014/main" id="{296BC251-6F28-4BE0-924D-2A8FF064CE21}"/>
              </a:ext>
            </a:extLst>
          </p:cNvPr>
          <p:cNvSpPr>
            <a:spLocks noGrp="1"/>
          </p:cNvSpPr>
          <p:nvPr>
            <p:ph type="sldNum" sz="quarter" idx="12"/>
          </p:nvPr>
        </p:nvSpPr>
        <p:spPr/>
        <p:txBody>
          <a:bodyPr/>
          <a:lstStyle>
            <a:lvl1pPr>
              <a:defRPr/>
            </a:lvl1pPr>
          </a:lstStyle>
          <a:p>
            <a:fld id="{E8B28959-921E-4F89-9F6B-5B1AD0729B86}" type="slidenum">
              <a:rPr lang="zh-CN" altLang="zh-CN"/>
              <a:t>‹#›</a:t>
            </a:fld>
            <a:endParaRPr lang="zh-CN" altLang="zh-CN"/>
          </a:p>
        </p:txBody>
      </p:sp>
    </p:spTree>
    <p:extLst>
      <p:ext uri="{BB962C8B-B14F-4D97-AF65-F5344CB8AC3E}">
        <p14:creationId xmlns:p14="http://schemas.microsoft.com/office/powerpoint/2010/main" val="2751850529"/>
      </p:ext>
    </p:extLst>
  </p:cSld>
  <p:clrMapOvr>
    <a:masterClrMapping/>
  </p:clrMapOvr>
  <p:transition/>
  <p:timing/>
</p:sldLayout>
</file>

<file path=ppt/slideLayouts/slideLayout2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preserve="1">
  <p:cSld name="内容">
    <p:spTree>
      <p:nvGrpSpPr>
        <p:cNvPr id="1" name=""/>
        <p:cNvGrpSpPr/>
        <p:nvPr/>
      </p:nvGrpSpPr>
      <p:grpSpPr>
        <a:xfrm>
          <a:off x="0" y="0"/>
          <a:ext cx="0" cy="0"/>
        </a:xfrm>
      </p:grpSpPr>
      <p:sp>
        <p:nvSpPr>
          <p:cNvPr id="7" name="内容占位符 6"/>
          <p:cNvSpPr>
            <a:spLocks noGrp="1"/>
          </p:cNvSpPr>
          <p:nvPr>
            <p:ph sz="quarter" idx="13"/>
          </p:nvPr>
        </p:nvSpPr>
        <p:spPr>
          <a:xfrm>
            <a:off x="838200" y="551545"/>
            <a:ext cx="10515600" cy="5558971"/>
          </a:xfrm>
        </p:spPr>
        <p:txBody>
          <a:bodyPr>
            <a:normAutofit/>
          </a:bodyPr>
          <a:lstStyle>
            <a:lvl1pPr>
              <a:defRPr sz="2400"/>
            </a:lvl1pPr>
            <a:lvl2pPr>
              <a:defRPr sz="2000"/>
            </a:lvl2pPr>
            <a:lvl3pPr>
              <a:defRPr sz="1800"/>
            </a:lvl3pPr>
            <a:lvl4pPr>
              <a:defRPr sz="1800"/>
            </a:lvl4pPr>
            <a:lvl5pPr>
              <a:defRPr sz="1800"/>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3" name="日期占位符 2">
            <a:extLst>
              <a:ext uri="{FF2B5EF4-FFF2-40B4-BE49-F238E27FC236}">
                <a16:creationId xmlns:a16="http://schemas.microsoft.com/office/drawing/2014/main" id="{8CF23313-F4A9-472A-BB1F-62898AA3A4F6}"/>
              </a:ext>
            </a:extLst>
          </p:cNvPr>
          <p:cNvSpPr>
            <a:spLocks noGrp="1"/>
          </p:cNvSpPr>
          <p:nvPr>
            <p:ph type="dt" sz="half" idx="14"/>
          </p:nvPr>
        </p:nvSpPr>
        <p:spPr/>
        <p:txBody>
          <a:bodyPr/>
          <a:lstStyle>
            <a:lvl1pPr>
              <a:defRPr sz="1200"/>
            </a:lvl1pPr>
          </a:lstStyle>
          <a:p>
            <a:pPr>
              <a:defRPr/>
            </a:pPr>
            <a:endParaRPr lang="zh-CN" altLang="zh-CN"/>
          </a:p>
        </p:txBody>
      </p:sp>
      <p:sp>
        <p:nvSpPr>
          <p:cNvPr id="4" name="页脚占位符 3">
            <a:extLst>
              <a:ext uri="{FF2B5EF4-FFF2-40B4-BE49-F238E27FC236}">
                <a16:creationId xmlns:a16="http://schemas.microsoft.com/office/drawing/2014/main" id="{BF8594A0-623B-4C3C-8717-1C3EC0350199}"/>
              </a:ext>
            </a:extLst>
          </p:cNvPr>
          <p:cNvSpPr>
            <a:spLocks noGrp="1"/>
          </p:cNvSpPr>
          <p:nvPr>
            <p:ph type="ftr" sz="quarter" idx="15"/>
          </p:nvPr>
        </p:nvSpPr>
        <p:spPr/>
        <p:txBody>
          <a:bodyPr/>
          <a:lstStyle>
            <a:lvl1pPr>
              <a:defRPr sz="1200"/>
            </a:lvl1pPr>
          </a:lstStyle>
          <a:p>
            <a:pPr>
              <a:defRPr/>
            </a:pPr>
            <a:endParaRPr lang="zh-CN" altLang="zh-CN"/>
          </a:p>
        </p:txBody>
      </p:sp>
      <p:sp>
        <p:nvSpPr>
          <p:cNvPr id="5" name="灯片编号占位符 4">
            <a:extLst>
              <a:ext uri="{FF2B5EF4-FFF2-40B4-BE49-F238E27FC236}">
                <a16:creationId xmlns:a16="http://schemas.microsoft.com/office/drawing/2014/main" id="{16833361-4325-4F6E-A204-32A179C7477C}"/>
              </a:ext>
            </a:extLst>
          </p:cNvPr>
          <p:cNvSpPr>
            <a:spLocks noGrp="1"/>
          </p:cNvSpPr>
          <p:nvPr>
            <p:ph type="sldNum" sz="quarter" idx="16"/>
          </p:nvPr>
        </p:nvSpPr>
        <p:spPr/>
        <p:txBody>
          <a:bodyPr/>
          <a:lstStyle>
            <a:lvl1pPr>
              <a:defRPr/>
            </a:lvl1pPr>
          </a:lstStyle>
          <a:p>
            <a:fld id="{35925922-3990-4A7D-8D72-48F9DB82E45F}" type="slidenum">
              <a:rPr lang="zh-CN" altLang="zh-CN"/>
              <a:t>‹#›</a:t>
            </a:fld>
            <a:endParaRPr lang="zh-CN" altLang="zh-CN"/>
          </a:p>
        </p:txBody>
      </p:sp>
    </p:spTree>
    <p:extLst>
      <p:ext uri="{BB962C8B-B14F-4D97-AF65-F5344CB8AC3E}">
        <p14:creationId xmlns:p14="http://schemas.microsoft.com/office/powerpoint/2010/main" val="2734285766"/>
      </p:ext>
    </p:extLst>
  </p:cSld>
  <p:clrMapOvr>
    <a:masterClrMapping/>
  </p:clrMapOvr>
  <p:transition/>
  <p:timing/>
</p:sldLayout>
</file>

<file path=ppt/slideLayouts/slideLayout2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name="标题和内容">
    <p:spTree>
      <p:nvGrpSpPr>
        <p:cNvPr id="1" name=""/>
        <p:cNvGrpSpPr/>
        <p:nvPr/>
      </p:nvGrpSpPr>
      <p:grpSpPr>
        <a:xfrm>
          <a:off x="0" y="0"/>
          <a:ext cx="0" cy="0"/>
        </a:xfrm>
      </p:grpSpPr>
    </p:spTree>
    <p:extLst>
      <p:ext uri="{BB962C8B-B14F-4D97-AF65-F5344CB8AC3E}">
        <p14:creationId xmlns:p14="http://schemas.microsoft.com/office/powerpoint/2010/main" val="1173127959"/>
      </p:ext>
    </p:extLst>
  </p:cSld>
  <p:clrMapOvr>
    <a:masterClrMapping/>
  </p:clrMapOvr>
  <p:transition/>
  <p:timing/>
</p:sldLayout>
</file>

<file path=ppt/slideLayouts/slideLayout2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name="节标题">
    <p:spTree>
      <p:nvGrpSpPr>
        <p:cNvPr id="1" name=""/>
        <p:cNvGrpSpPr/>
        <p:nvPr/>
      </p:nvGrpSpPr>
      <p:grpSpPr>
        <a:xfrm>
          <a:off x="0" y="0"/>
          <a:ext cx="0" cy="0"/>
        </a:xfrm>
      </p:grpSpPr>
      <p:pic>
        <p:nvPicPr>
          <p:cNvPr id="2" name="图片 6">
            <a:extLst>
              <a:ext uri="{FF2B5EF4-FFF2-40B4-BE49-F238E27FC236}">
                <a16:creationId xmlns:a16="http://schemas.microsoft.com/office/drawing/2014/main" id="{EFDBA3EE-4DE7-4A23-8D70-77D22526B43C}"/>
              </a:ext>
            </a:extLst>
          </p:cNvPr>
          <p:cNvPicPr>
            <a:picLocks noChangeAspect="1" noChangeArrowheads="1"/>
          </p:cNvPicPr>
          <p:nvPr/>
        </p:nvPicPr>
        <p:blipFill>
          <a:blip r:embed="rId1">
            <a:extLst>
              <a:ext uri="{28A0092B-C50C-407E-A947-70E740481C1C}">
                <a14:useLocalDpi xmlns:a14="http://schemas.microsoft.com/office/drawing/2010/main" val="0"/>
              </a:ext>
            </a:extLst>
          </a:blip>
          <a:stretch>
            <a:fillRect/>
          </a:stretch>
        </p:blipFill>
        <p:spPr bwMode="auto">
          <a:xfrm>
            <a:off x="-39688" y="7938"/>
            <a:ext cx="12296776" cy="68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2">
            <a:extLst>
              <a:ext uri="{FF2B5EF4-FFF2-40B4-BE49-F238E27FC236}">
                <a16:creationId xmlns:a16="http://schemas.microsoft.com/office/drawing/2014/main" id="{CC7F0536-F65D-43FD-95A5-99EE8F58C35D}"/>
              </a:ext>
            </a:extLst>
          </p:cNvPr>
          <p:cNvPicPr>
            <a:picLocks noChangeAspect="1"/>
          </p:cNvPicPr>
          <p:nvPr/>
        </p:nvPicPr>
        <p:blipFill>
          <a:blip r:embed="rId2"/>
          <a:stretch>
            <a:fillRect/>
          </a:stretch>
        </p:blipFill>
        <p:spPr>
          <a:xfrm>
            <a:off x="0" y="7936"/>
            <a:ext cx="3431704" cy="828775"/>
          </a:xfrm>
          <a:prstGeom prst="rect">
            <a:avLst/>
          </a:prstGeom>
        </p:spPr>
      </p:pic>
      <p:pic>
        <p:nvPicPr>
          <p:cNvPr id="5" name="图片 4">
            <a:extLst>
              <a:ext uri="{FF2B5EF4-FFF2-40B4-BE49-F238E27FC236}">
                <a16:creationId xmlns:a16="http://schemas.microsoft.com/office/drawing/2014/main" id="{9C2C42A0-4485-44C8-98AA-C8EDDA61C6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336" y="41323"/>
            <a:ext cx="2095500" cy="762000"/>
          </a:xfrm>
          <a:prstGeom prst="rect">
            <a:avLst/>
          </a:prstGeom>
        </p:spPr>
      </p:pic>
    </p:spTree>
    <p:extLst>
      <p:ext uri="{BB962C8B-B14F-4D97-AF65-F5344CB8AC3E}">
        <p14:creationId xmlns:p14="http://schemas.microsoft.com/office/powerpoint/2010/main" val="1890804234"/>
      </p:ext>
    </p:extLst>
  </p:cSld>
  <p:clrMapOvr>
    <a:masterClrMapping/>
  </p:clrMapOvr>
  <p:transition/>
  <p:timing/>
</p:sldLayout>
</file>

<file path=ppt/slideLayouts/slideLayout2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标题幻灯片">
    <p:spTree>
      <p:nvGrpSpPr>
        <p:cNvPr id="1" name=""/>
        <p:cNvGrpSpPr/>
        <p:nvPr/>
      </p:nvGrpSpPr>
      <p:grpSpPr>
        <a:xfrm>
          <a:off x="0" y="0"/>
          <a:ext cx="0" cy="0"/>
        </a:xfrm>
      </p:grpSpPr>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56728" y="-531440"/>
            <a:ext cx="13177464" cy="8209309"/>
          </a:xfrm>
          <a:prstGeom prst="rect">
            <a:avLst/>
          </a:prstGeom>
        </p:spPr>
      </p:pic>
      <p:pic>
        <p:nvPicPr>
          <p:cNvPr id="13" name="图片 12">
            <a:extLst>
              <a:ext uri="{FF2B5EF4-FFF2-40B4-BE49-F238E27FC236}">
                <a16:creationId xmlns:a16="http://schemas.microsoft.com/office/drawing/2014/main" id="{4F970EED-B78B-40DD-A451-151C3E9514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344" y="116632"/>
            <a:ext cx="2095500" cy="762000"/>
          </a:xfrm>
          <a:prstGeom prst="rect">
            <a:avLst/>
          </a:prstGeom>
        </p:spPr>
      </p:pic>
    </p:spTree>
    <p:extLst>
      <p:ext uri="{BB962C8B-B14F-4D97-AF65-F5344CB8AC3E}">
        <p14:creationId xmlns:p14="http://schemas.microsoft.com/office/powerpoint/2010/main" val="554867504"/>
      </p:ext>
    </p:extLst>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cxnSp>
        <p:nvCxnSpPr>
          <p:cNvPr id="4" name="直接连接符 3">
            <a:extLst>
              <a:ext uri="{FF2B5EF4-FFF2-40B4-BE49-F238E27FC236}">
                <a16:creationId xmlns:a16="http://schemas.microsoft.com/office/drawing/2014/main" id="{5178E03B-019F-49EE-9545-00B0220566AC}"/>
              </a:ext>
            </a:extLst>
          </p:cNvPr>
          <p:cNvCxnSpPr/>
          <p:nvPr/>
        </p:nvCxnSpPr>
        <p:spPr>
          <a:xfrm>
            <a:off x="4284134" y="3433763"/>
            <a:ext cx="5147733"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5" name="组合 10">
            <a:extLst>
              <a:ext uri="{FF2B5EF4-FFF2-40B4-BE49-F238E27FC236}">
                <a16:creationId xmlns:a16="http://schemas.microsoft.com/office/drawing/2014/main" id="{2C3A6B05-59A7-4FDA-820E-A0FC04D9EA54}"/>
              </a:ext>
            </a:extLst>
          </p:cNvPr>
          <p:cNvGrpSpPr/>
          <p:nvPr/>
        </p:nvGrpSpPr>
        <p:grpSpPr>
          <a:xfrm>
            <a:off x="774701" y="3287714"/>
            <a:ext cx="1562100" cy="268287"/>
            <a:chOff x="580290" y="3288314"/>
            <a:chExt cx="1172059" cy="267237"/>
          </a:xfrm>
        </p:grpSpPr>
        <p:sp>
          <p:nvSpPr>
            <p:cNvPr id="6" name="椭圆 5">
              <a:extLst>
                <a:ext uri="{FF2B5EF4-FFF2-40B4-BE49-F238E27FC236}">
                  <a16:creationId xmlns:a16="http://schemas.microsoft.com/office/drawing/2014/main" id="{0532F373-C430-4597-9B50-F72625FC3F2E}"/>
                </a:ext>
              </a:extLst>
            </p:cNvPr>
            <p:cNvSpPr/>
            <p:nvPr/>
          </p:nvSpPr>
          <p:spPr>
            <a:xfrm rot="10800000">
              <a:off x="580290" y="3288314"/>
              <a:ext cx="266810"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7" name="椭圆 6">
              <a:extLst>
                <a:ext uri="{FF2B5EF4-FFF2-40B4-BE49-F238E27FC236}">
                  <a16:creationId xmlns:a16="http://schemas.microsoft.com/office/drawing/2014/main" id="{E525018A-7389-4D8B-8110-F005B8F35A34}"/>
                </a:ext>
              </a:extLst>
            </p:cNvPr>
            <p:cNvSpPr/>
            <p:nvPr/>
          </p:nvSpPr>
          <p:spPr>
            <a:xfrm rot="10800000">
              <a:off x="1172673" y="3321521"/>
              <a:ext cx="201695" cy="200824"/>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8" name="椭圆 7">
              <a:extLst>
                <a:ext uri="{FF2B5EF4-FFF2-40B4-BE49-F238E27FC236}">
                  <a16:creationId xmlns:a16="http://schemas.microsoft.com/office/drawing/2014/main" id="{E5CF1048-C521-45DB-8C0E-BD99662BD893}"/>
                </a:ext>
              </a:extLst>
            </p:cNvPr>
            <p:cNvSpPr/>
            <p:nvPr/>
          </p:nvSpPr>
          <p:spPr>
            <a:xfrm rot="10800000">
              <a:off x="1618944" y="3354728"/>
              <a:ext cx="133405" cy="13440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9" name="组合 14">
            <a:extLst>
              <a:ext uri="{FF2B5EF4-FFF2-40B4-BE49-F238E27FC236}">
                <a16:creationId xmlns:a16="http://schemas.microsoft.com/office/drawing/2014/main" id="{33BCFBAC-871C-4201-B524-AA5E6BEB153A}"/>
              </a:ext>
            </a:extLst>
          </p:cNvPr>
          <p:cNvGrpSpPr/>
          <p:nvPr/>
        </p:nvGrpSpPr>
        <p:grpSpPr>
          <a:xfrm flipH="1">
            <a:off x="9848851" y="3295650"/>
            <a:ext cx="1564216" cy="266700"/>
            <a:chOff x="580290" y="3288314"/>
            <a:chExt cx="1172059" cy="267237"/>
          </a:xfrm>
        </p:grpSpPr>
        <p:sp>
          <p:nvSpPr>
            <p:cNvPr id="10" name="椭圆 9">
              <a:extLst>
                <a:ext uri="{FF2B5EF4-FFF2-40B4-BE49-F238E27FC236}">
                  <a16:creationId xmlns:a16="http://schemas.microsoft.com/office/drawing/2014/main" id="{974E8641-2AF4-4CC4-870E-CFF92C1EE81C}"/>
                </a:ext>
              </a:extLst>
            </p:cNvPr>
            <p:cNvSpPr/>
            <p:nvPr/>
          </p:nvSpPr>
          <p:spPr>
            <a:xfrm rot="10800000">
              <a:off x="580290" y="3288314"/>
              <a:ext cx="266449"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1" name="椭圆 10">
              <a:extLst>
                <a:ext uri="{FF2B5EF4-FFF2-40B4-BE49-F238E27FC236}">
                  <a16:creationId xmlns:a16="http://schemas.microsoft.com/office/drawing/2014/main" id="{6B625AF3-49C1-47F1-AC02-56336CC4DFB4}"/>
                </a:ext>
              </a:extLst>
            </p:cNvPr>
            <p:cNvSpPr/>
            <p:nvPr/>
          </p:nvSpPr>
          <p:spPr>
            <a:xfrm rot="10800000">
              <a:off x="1173457" y="3321719"/>
              <a:ext cx="199837" cy="200428"/>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2" name="椭圆 11">
              <a:extLst>
                <a:ext uri="{FF2B5EF4-FFF2-40B4-BE49-F238E27FC236}">
                  <a16:creationId xmlns:a16="http://schemas.microsoft.com/office/drawing/2014/main" id="{372AEFEE-F6ED-4428-8E67-03BDD77954E4}"/>
                </a:ext>
              </a:extLst>
            </p:cNvPr>
            <p:cNvSpPr/>
            <p:nvPr/>
          </p:nvSpPr>
          <p:spPr>
            <a:xfrm rot="10800000">
              <a:off x="1619124" y="3355123"/>
              <a:ext cx="133225" cy="13361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3" name="任意多边形: 形状 6">
            <a:extLst>
              <a:ext uri="{FF2B5EF4-FFF2-40B4-BE49-F238E27FC236}">
                <a16:creationId xmlns:a16="http://schemas.microsoft.com/office/drawing/2014/main" id="{0444CBB9-ED1B-40A2-ADC7-F88BD74DEA0F}"/>
              </a:ext>
            </a:extLst>
          </p:cNvPr>
          <p:cNvSpPr/>
          <p:nvPr/>
        </p:nvSpPr>
        <p:spPr>
          <a:xfrm>
            <a:off x="0" y="4883150"/>
            <a:ext cx="12192000" cy="1974850"/>
          </a:xfrm>
          <a:custGeom>
            <a:gdLst>
              <a:gd name="connsiteX0" fmla="*/ 4408996 w 12191999"/>
              <a:gd name="connsiteY0" fmla="*/ 0 h 1975365"/>
              <a:gd name="connsiteX1" fmla="*/ 5790561 w 12191999"/>
              <a:gd name="connsiteY1" fmla="*/ 551581 h 1975365"/>
              <a:gd name="connsiteX2" fmla="*/ 5801495 w 12191999"/>
              <a:gd name="connsiteY2" fmla="*/ 563959 h 1975365"/>
              <a:gd name="connsiteX3" fmla="*/ 5826131 w 12191999"/>
              <a:gd name="connsiteY3" fmla="*/ 553912 h 1975365"/>
              <a:gd name="connsiteX4" fmla="*/ 6523038 w 12191999"/>
              <a:gd name="connsiteY4" fmla="*/ 434799 h 1975365"/>
              <a:gd name="connsiteX5" fmla="*/ 7789046 w 12191999"/>
              <a:gd name="connsiteY5" fmla="*/ 878743 h 1975365"/>
              <a:gd name="connsiteX6" fmla="*/ 7859692 w 12191999"/>
              <a:gd name="connsiteY6" fmla="*/ 944547 h 1975365"/>
              <a:gd name="connsiteX7" fmla="*/ 7890845 w 12191999"/>
              <a:gd name="connsiteY7" fmla="*/ 901137 h 1975365"/>
              <a:gd name="connsiteX8" fmla="*/ 9633465 w 12191999"/>
              <a:gd name="connsiteY8" fmla="*/ 116746 h 1975365"/>
              <a:gd name="connsiteX9" fmla="*/ 11376086 w 12191999"/>
              <a:gd name="connsiteY9" fmla="*/ 901137 h 1975365"/>
              <a:gd name="connsiteX10" fmla="*/ 11381374 w 12191999"/>
              <a:gd name="connsiteY10" fmla="*/ 908506 h 1975365"/>
              <a:gd name="connsiteX11" fmla="*/ 11472015 w 12191999"/>
              <a:gd name="connsiteY11" fmla="*/ 824077 h 1975365"/>
              <a:gd name="connsiteX12" fmla="*/ 12041117 w 12191999"/>
              <a:gd name="connsiteY12" fmla="*/ 499246 h 1975365"/>
              <a:gd name="connsiteX13" fmla="*/ 12191999 w 12191999"/>
              <a:gd name="connsiteY13" fmla="*/ 452495 h 1975365"/>
              <a:gd name="connsiteX14" fmla="*/ 12191999 w 12191999"/>
              <a:gd name="connsiteY14" fmla="*/ 1975365 h 1975365"/>
              <a:gd name="connsiteX15" fmla="*/ 0 w 12191999"/>
              <a:gd name="connsiteY15" fmla="*/ 1975365 h 1975365"/>
              <a:gd name="connsiteX16" fmla="*/ 0 w 12191999"/>
              <a:gd name="connsiteY16" fmla="*/ 373214 h 1975365"/>
              <a:gd name="connsiteX17" fmla="*/ 103466 w 12191999"/>
              <a:gd name="connsiteY17" fmla="*/ 416152 h 1975365"/>
              <a:gd name="connsiteX18" fmla="*/ 712248 w 12191999"/>
              <a:gd name="connsiteY18" fmla="*/ 843689 h 1975365"/>
              <a:gd name="connsiteX19" fmla="*/ 815917 w 12191999"/>
              <a:gd name="connsiteY19" fmla="*/ 961054 h 1975365"/>
              <a:gd name="connsiteX20" fmla="*/ 821465 w 12191999"/>
              <a:gd name="connsiteY20" fmla="*/ 955887 h 1975365"/>
              <a:gd name="connsiteX21" fmla="*/ 2307470 w 12191999"/>
              <a:gd name="connsiteY21" fmla="*/ 434799 h 1975365"/>
              <a:gd name="connsiteX22" fmla="*/ 2932400 w 12191999"/>
              <a:gd name="connsiteY22" fmla="*/ 514784 h 1975365"/>
              <a:gd name="connsiteX23" fmla="*/ 3033353 w 12191999"/>
              <a:gd name="connsiteY23" fmla="*/ 546065 h 1975365"/>
              <a:gd name="connsiteX24" fmla="*/ 3142988 w 12191999"/>
              <a:gd name="connsiteY24" fmla="*/ 443944 h 1975365"/>
              <a:gd name="connsiteX25" fmla="*/ 4408996 w 12191999"/>
              <a:gd name="connsiteY25" fmla="*/ 0 h 197536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1999" h="1975365">
                <a:moveTo>
                  <a:pt x="4408996" y="0"/>
                </a:moveTo>
                <a:cubicBezTo>
                  <a:pt x="4965206" y="0"/>
                  <a:pt x="5462174" y="214716"/>
                  <a:pt x="5790561" y="551581"/>
                </a:cubicBezTo>
                <a:lnTo>
                  <a:pt x="5801495" y="563959"/>
                </a:lnTo>
                <a:lnTo>
                  <a:pt x="5826131" y="553912"/>
                </a:lnTo>
                <a:cubicBezTo>
                  <a:pt x="6040333" y="477212"/>
                  <a:pt x="6275835" y="434799"/>
                  <a:pt x="6523038" y="434799"/>
                </a:cubicBezTo>
                <a:cubicBezTo>
                  <a:pt x="7017445" y="434799"/>
                  <a:pt x="7465046" y="604452"/>
                  <a:pt x="7789046" y="878743"/>
                </a:cubicBezTo>
                <a:lnTo>
                  <a:pt x="7859692" y="944547"/>
                </a:lnTo>
                <a:lnTo>
                  <a:pt x="7890845" y="901137"/>
                </a:lnTo>
                <a:cubicBezTo>
                  <a:pt x="8268504" y="427892"/>
                  <a:pt x="8908064" y="116746"/>
                  <a:pt x="9633465" y="116746"/>
                </a:cubicBezTo>
                <a:cubicBezTo>
                  <a:pt x="10358867" y="116746"/>
                  <a:pt x="10998426" y="427892"/>
                  <a:pt x="11376086" y="901137"/>
                </a:cubicBezTo>
                <a:lnTo>
                  <a:pt x="11381374" y="908506"/>
                </a:lnTo>
                <a:lnTo>
                  <a:pt x="11472015" y="824077"/>
                </a:lnTo>
                <a:cubicBezTo>
                  <a:pt x="11634015" y="686932"/>
                  <a:pt x="11826915" y="575946"/>
                  <a:pt x="12041117" y="499246"/>
                </a:cubicBezTo>
                <a:lnTo>
                  <a:pt x="12191999" y="452495"/>
                </a:lnTo>
                <a:lnTo>
                  <a:pt x="12191999" y="1975365"/>
                </a:lnTo>
                <a:lnTo>
                  <a:pt x="0" y="1975365"/>
                </a:lnTo>
                <a:lnTo>
                  <a:pt x="0" y="373214"/>
                </a:lnTo>
                <a:lnTo>
                  <a:pt x="103466" y="416152"/>
                </a:lnTo>
                <a:cubicBezTo>
                  <a:pt x="337103" y="525156"/>
                  <a:pt x="543613" y="670701"/>
                  <a:pt x="712248" y="843689"/>
                </a:cubicBezTo>
                <a:lnTo>
                  <a:pt x="815917" y="961054"/>
                </a:lnTo>
                <a:lnTo>
                  <a:pt x="821465" y="955887"/>
                </a:lnTo>
                <a:cubicBezTo>
                  <a:pt x="1201766" y="633932"/>
                  <a:pt x="1727148" y="434799"/>
                  <a:pt x="2307470" y="434799"/>
                </a:cubicBezTo>
                <a:cubicBezTo>
                  <a:pt x="2525090" y="434799"/>
                  <a:pt x="2734985" y="462802"/>
                  <a:pt x="2932400" y="514784"/>
                </a:cubicBezTo>
                <a:lnTo>
                  <a:pt x="3033353" y="546065"/>
                </a:lnTo>
                <a:lnTo>
                  <a:pt x="3142988" y="443944"/>
                </a:lnTo>
                <a:cubicBezTo>
                  <a:pt x="3466988" y="169652"/>
                  <a:pt x="3914590" y="0"/>
                  <a:pt x="4408996" y="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任意多边形: 形状 7">
            <a:extLst>
              <a:ext uri="{FF2B5EF4-FFF2-40B4-BE49-F238E27FC236}">
                <a16:creationId xmlns:a16="http://schemas.microsoft.com/office/drawing/2014/main" id="{DC833156-1C14-4936-BADC-47DB624FF4C4}"/>
              </a:ext>
            </a:extLst>
          </p:cNvPr>
          <p:cNvSpPr/>
          <p:nvPr/>
        </p:nvSpPr>
        <p:spPr>
          <a:xfrm>
            <a:off x="0" y="5413376"/>
            <a:ext cx="12192000" cy="1444625"/>
          </a:xfrm>
          <a:custGeom>
            <a:gdLst>
              <a:gd name="connsiteX0" fmla="*/ 3246538 w 12192001"/>
              <a:gd name="connsiteY0" fmla="*/ 0 h 1445191"/>
              <a:gd name="connsiteX1" fmla="*/ 3888381 w 12192001"/>
              <a:gd name="connsiteY1" fmla="*/ 335498 h 1445191"/>
              <a:gd name="connsiteX2" fmla="*/ 3925176 w 12192001"/>
              <a:gd name="connsiteY2" fmla="*/ 402142 h 1445191"/>
              <a:gd name="connsiteX3" fmla="*/ 4047372 w 12192001"/>
              <a:gd name="connsiteY3" fmla="*/ 336937 h 1445191"/>
              <a:gd name="connsiteX4" fmla="*/ 4348662 w 12192001"/>
              <a:gd name="connsiteY4" fmla="*/ 277137 h 1445191"/>
              <a:gd name="connsiteX5" fmla="*/ 4990506 w 12192001"/>
              <a:gd name="connsiteY5" fmla="*/ 612635 h 1445191"/>
              <a:gd name="connsiteX6" fmla="*/ 4990587 w 12192001"/>
              <a:gd name="connsiteY6" fmla="*/ 612785 h 1445191"/>
              <a:gd name="connsiteX7" fmla="*/ 5017399 w 12192001"/>
              <a:gd name="connsiteY7" fmla="*/ 564223 h 1445191"/>
              <a:gd name="connsiteX8" fmla="*/ 5836210 w 12192001"/>
              <a:gd name="connsiteY8" fmla="*/ 136221 h 1445191"/>
              <a:gd name="connsiteX9" fmla="*/ 6306886 w 12192001"/>
              <a:gd name="connsiteY9" fmla="*/ 253387 h 1445191"/>
              <a:gd name="connsiteX10" fmla="*/ 6347988 w 12192001"/>
              <a:gd name="connsiteY10" fmla="*/ 277935 h 1445191"/>
              <a:gd name="connsiteX11" fmla="*/ 6394194 w 12192001"/>
              <a:gd name="connsiteY11" fmla="*/ 222879 h 1445191"/>
              <a:gd name="connsiteX12" fmla="*/ 6941520 w 12192001"/>
              <a:gd name="connsiteY12" fmla="*/ 0 h 1445191"/>
              <a:gd name="connsiteX13" fmla="*/ 7488846 w 12192001"/>
              <a:gd name="connsiteY13" fmla="*/ 222879 h 1445191"/>
              <a:gd name="connsiteX14" fmla="*/ 7529289 w 12192001"/>
              <a:gd name="connsiteY14" fmla="*/ 271069 h 1445191"/>
              <a:gd name="connsiteX15" fmla="*/ 7537925 w 12192001"/>
              <a:gd name="connsiteY15" fmla="*/ 265911 h 1445191"/>
              <a:gd name="connsiteX16" fmla="*/ 8008603 w 12192001"/>
              <a:gd name="connsiteY16" fmla="*/ 148745 h 1445191"/>
              <a:gd name="connsiteX17" fmla="*/ 8755262 w 12192001"/>
              <a:gd name="connsiteY17" fmla="*/ 484217 h 1445191"/>
              <a:gd name="connsiteX18" fmla="*/ 8852685 w 12192001"/>
              <a:gd name="connsiteY18" fmla="*/ 615575 h 1445191"/>
              <a:gd name="connsiteX19" fmla="*/ 8854308 w 12192001"/>
              <a:gd name="connsiteY19" fmla="*/ 612634 h 1445191"/>
              <a:gd name="connsiteX20" fmla="*/ 9496151 w 12192001"/>
              <a:gd name="connsiteY20" fmla="*/ 277136 h 1445191"/>
              <a:gd name="connsiteX21" fmla="*/ 9928922 w 12192001"/>
              <a:gd name="connsiteY21" fmla="*/ 407095 h 1445191"/>
              <a:gd name="connsiteX22" fmla="*/ 9938225 w 12192001"/>
              <a:gd name="connsiteY22" fmla="*/ 414641 h 1445191"/>
              <a:gd name="connsiteX23" fmla="*/ 9981920 w 12192001"/>
              <a:gd name="connsiteY23" fmla="*/ 335498 h 1445191"/>
              <a:gd name="connsiteX24" fmla="*/ 10623763 w 12192001"/>
              <a:gd name="connsiteY24" fmla="*/ 0 h 1445191"/>
              <a:gd name="connsiteX25" fmla="*/ 11265607 w 12192001"/>
              <a:gd name="connsiteY25" fmla="*/ 335498 h 1445191"/>
              <a:gd name="connsiteX26" fmla="*/ 11291202 w 12192001"/>
              <a:gd name="connsiteY26" fmla="*/ 381858 h 1445191"/>
              <a:gd name="connsiteX27" fmla="*/ 11306415 w 12192001"/>
              <a:gd name="connsiteY27" fmla="*/ 369518 h 1445191"/>
              <a:gd name="connsiteX28" fmla="*/ 11739186 w 12192001"/>
              <a:gd name="connsiteY28" fmla="*/ 239559 h 1445191"/>
              <a:gd name="connsiteX29" fmla="*/ 12171956 w 12192001"/>
              <a:gd name="connsiteY29" fmla="*/ 369518 h 1445191"/>
              <a:gd name="connsiteX30" fmla="*/ 12192001 w 12192001"/>
              <a:gd name="connsiteY30" fmla="*/ 385777 h 1445191"/>
              <a:gd name="connsiteX31" fmla="*/ 12192001 w 12192001"/>
              <a:gd name="connsiteY31" fmla="*/ 1445191 h 1445191"/>
              <a:gd name="connsiteX32" fmla="*/ 0 w 12192001"/>
              <a:gd name="connsiteY32" fmla="*/ 1445191 h 1445191"/>
              <a:gd name="connsiteX33" fmla="*/ 0 w 12192001"/>
              <a:gd name="connsiteY33" fmla="*/ 160691 h 1445191"/>
              <a:gd name="connsiteX34" fmla="*/ 41876 w 12192001"/>
              <a:gd name="connsiteY34" fmla="*/ 184935 h 1445191"/>
              <a:gd name="connsiteX35" fmla="*/ 134451 w 12192001"/>
              <a:gd name="connsiteY35" fmla="*/ 253847 h 1445191"/>
              <a:gd name="connsiteX36" fmla="*/ 135221 w 12192001"/>
              <a:gd name="connsiteY36" fmla="*/ 253387 h 1445191"/>
              <a:gd name="connsiteX37" fmla="*/ 605900 w 12192001"/>
              <a:gd name="connsiteY37" fmla="*/ 136221 h 1445191"/>
              <a:gd name="connsiteX38" fmla="*/ 1450394 w 12192001"/>
              <a:gd name="connsiteY38" fmla="*/ 603610 h 1445191"/>
              <a:gd name="connsiteX39" fmla="*/ 1457193 w 12192001"/>
              <a:gd name="connsiteY39" fmla="*/ 617070 h 1445191"/>
              <a:gd name="connsiteX40" fmla="*/ 1531063 w 12192001"/>
              <a:gd name="connsiteY40" fmla="*/ 529051 h 1445191"/>
              <a:gd name="connsiteX41" fmla="*/ 2118933 w 12192001"/>
              <a:gd name="connsiteY41" fmla="*/ 289663 h 1445191"/>
              <a:gd name="connsiteX42" fmla="*/ 2532753 w 12192001"/>
              <a:gd name="connsiteY42" fmla="*/ 397949 h 1445191"/>
              <a:gd name="connsiteX43" fmla="*/ 2559976 w 12192001"/>
              <a:gd name="connsiteY43" fmla="*/ 416495 h 1445191"/>
              <a:gd name="connsiteX44" fmla="*/ 2604696 w 12192001"/>
              <a:gd name="connsiteY44" fmla="*/ 335498 h 1445191"/>
              <a:gd name="connsiteX45" fmla="*/ 3246538 w 12192001"/>
              <a:gd name="connsiteY45" fmla="*/ 0 h 144519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2192001" h="1445191">
                <a:moveTo>
                  <a:pt x="3246538" y="0"/>
                </a:moveTo>
                <a:cubicBezTo>
                  <a:pt x="3513718" y="0"/>
                  <a:pt x="3749281" y="133083"/>
                  <a:pt x="3888381" y="335498"/>
                </a:cubicBezTo>
                <a:lnTo>
                  <a:pt x="3925176" y="402142"/>
                </a:lnTo>
                <a:lnTo>
                  <a:pt x="4047372" y="336937"/>
                </a:lnTo>
                <a:cubicBezTo>
                  <a:pt x="4139977" y="298430"/>
                  <a:pt x="4241791" y="277137"/>
                  <a:pt x="4348662" y="277137"/>
                </a:cubicBezTo>
                <a:cubicBezTo>
                  <a:pt x="4615842" y="277137"/>
                  <a:pt x="4851406" y="410220"/>
                  <a:pt x="4990506" y="612635"/>
                </a:cubicBezTo>
                <a:lnTo>
                  <a:pt x="4990587" y="612785"/>
                </a:lnTo>
                <a:lnTo>
                  <a:pt x="5017399" y="564223"/>
                </a:lnTo>
                <a:cubicBezTo>
                  <a:pt x="5194852" y="305997"/>
                  <a:pt x="5495363" y="136221"/>
                  <a:pt x="5836210" y="136221"/>
                </a:cubicBezTo>
                <a:cubicBezTo>
                  <a:pt x="6006632" y="136221"/>
                  <a:pt x="6166972" y="178665"/>
                  <a:pt x="6306886" y="253387"/>
                </a:cubicBezTo>
                <a:lnTo>
                  <a:pt x="6347988" y="277935"/>
                </a:lnTo>
                <a:lnTo>
                  <a:pt x="6394194" y="222879"/>
                </a:lnTo>
                <a:cubicBezTo>
                  <a:pt x="6534266" y="85173"/>
                  <a:pt x="6727776" y="0"/>
                  <a:pt x="6941520" y="0"/>
                </a:cubicBezTo>
                <a:cubicBezTo>
                  <a:pt x="7155263" y="0"/>
                  <a:pt x="7348773" y="85173"/>
                  <a:pt x="7488846" y="222879"/>
                </a:cubicBezTo>
                <a:lnTo>
                  <a:pt x="7529289" y="271069"/>
                </a:lnTo>
                <a:lnTo>
                  <a:pt x="7537925" y="265911"/>
                </a:lnTo>
                <a:cubicBezTo>
                  <a:pt x="7677840" y="191189"/>
                  <a:pt x="7838181" y="148745"/>
                  <a:pt x="8008603" y="148745"/>
                </a:cubicBezTo>
                <a:cubicBezTo>
                  <a:pt x="8306843" y="148745"/>
                  <a:pt x="8574203" y="278730"/>
                  <a:pt x="8755262" y="484217"/>
                </a:cubicBezTo>
                <a:lnTo>
                  <a:pt x="8852685" y="615575"/>
                </a:lnTo>
                <a:lnTo>
                  <a:pt x="8854308" y="612634"/>
                </a:lnTo>
                <a:cubicBezTo>
                  <a:pt x="8993408" y="410219"/>
                  <a:pt x="9228971" y="277136"/>
                  <a:pt x="9496151" y="277136"/>
                </a:cubicBezTo>
                <a:cubicBezTo>
                  <a:pt x="9656459" y="277136"/>
                  <a:pt x="9805385" y="325046"/>
                  <a:pt x="9928922" y="407095"/>
                </a:cubicBezTo>
                <a:lnTo>
                  <a:pt x="9938225" y="414641"/>
                </a:lnTo>
                <a:lnTo>
                  <a:pt x="9981920" y="335498"/>
                </a:lnTo>
                <a:cubicBezTo>
                  <a:pt x="10121021" y="133083"/>
                  <a:pt x="10356583" y="0"/>
                  <a:pt x="10623763" y="0"/>
                </a:cubicBezTo>
                <a:cubicBezTo>
                  <a:pt x="10890944" y="0"/>
                  <a:pt x="11126506" y="133083"/>
                  <a:pt x="11265607" y="335498"/>
                </a:cubicBezTo>
                <a:lnTo>
                  <a:pt x="11291202" y="381858"/>
                </a:lnTo>
                <a:lnTo>
                  <a:pt x="11306415" y="369518"/>
                </a:lnTo>
                <a:cubicBezTo>
                  <a:pt x="11429952" y="287469"/>
                  <a:pt x="11578878" y="239559"/>
                  <a:pt x="11739186" y="239559"/>
                </a:cubicBezTo>
                <a:cubicBezTo>
                  <a:pt x="11899494" y="239559"/>
                  <a:pt x="12048420" y="287469"/>
                  <a:pt x="12171956" y="369518"/>
                </a:cubicBezTo>
                <a:lnTo>
                  <a:pt x="12192001" y="385777"/>
                </a:lnTo>
                <a:lnTo>
                  <a:pt x="12192001" y="1445191"/>
                </a:lnTo>
                <a:lnTo>
                  <a:pt x="0" y="1445191"/>
                </a:lnTo>
                <a:lnTo>
                  <a:pt x="0" y="160691"/>
                </a:lnTo>
                <a:lnTo>
                  <a:pt x="41876" y="184935"/>
                </a:lnTo>
                <a:lnTo>
                  <a:pt x="134451" y="253847"/>
                </a:lnTo>
                <a:lnTo>
                  <a:pt x="135221" y="253387"/>
                </a:lnTo>
                <a:cubicBezTo>
                  <a:pt x="275136" y="178665"/>
                  <a:pt x="435476" y="136221"/>
                  <a:pt x="605900" y="136221"/>
                </a:cubicBezTo>
                <a:cubicBezTo>
                  <a:pt x="963788" y="136221"/>
                  <a:pt x="1277208" y="323399"/>
                  <a:pt x="1450394" y="603610"/>
                </a:cubicBezTo>
                <a:lnTo>
                  <a:pt x="1457193" y="617070"/>
                </a:lnTo>
                <a:lnTo>
                  <a:pt x="1531063" y="529051"/>
                </a:lnTo>
                <a:cubicBezTo>
                  <a:pt x="1681511" y="381145"/>
                  <a:pt x="1889354" y="289663"/>
                  <a:pt x="2118933" y="289663"/>
                </a:cubicBezTo>
                <a:cubicBezTo>
                  <a:pt x="2269592" y="289663"/>
                  <a:pt x="2410892" y="329061"/>
                  <a:pt x="2532753" y="397949"/>
                </a:cubicBezTo>
                <a:lnTo>
                  <a:pt x="2559976" y="416495"/>
                </a:lnTo>
                <a:lnTo>
                  <a:pt x="2604696" y="335498"/>
                </a:lnTo>
                <a:cubicBezTo>
                  <a:pt x="2743795" y="133083"/>
                  <a:pt x="2979358" y="0"/>
                  <a:pt x="3246538" y="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5" name="任意多边形: 形状 8">
            <a:extLst>
              <a:ext uri="{FF2B5EF4-FFF2-40B4-BE49-F238E27FC236}">
                <a16:creationId xmlns:a16="http://schemas.microsoft.com/office/drawing/2014/main" id="{B6EB9BBD-CB69-434E-BE79-852B6E169C1E}"/>
              </a:ext>
            </a:extLst>
          </p:cNvPr>
          <p:cNvSpPr/>
          <p:nvPr/>
        </p:nvSpPr>
        <p:spPr>
          <a:xfrm>
            <a:off x="0" y="5724526"/>
            <a:ext cx="12192000" cy="1133475"/>
          </a:xfrm>
          <a:custGeom>
            <a:gdLst>
              <a:gd name="connsiteX0" fmla="*/ 4783442 w 12192001"/>
              <a:gd name="connsiteY0" fmla="*/ 0 h 1133339"/>
              <a:gd name="connsiteX1" fmla="*/ 5390536 w 12192001"/>
              <a:gd name="connsiteY1" fmla="*/ 268294 h 1133339"/>
              <a:gd name="connsiteX2" fmla="*/ 5418659 w 12192001"/>
              <a:gd name="connsiteY2" fmla="*/ 311359 h 1133339"/>
              <a:gd name="connsiteX3" fmla="*/ 5445718 w 12192001"/>
              <a:gd name="connsiteY3" fmla="*/ 309092 h 1133339"/>
              <a:gd name="connsiteX4" fmla="*/ 5966086 w 12192001"/>
              <a:gd name="connsiteY4" fmla="*/ 539058 h 1133339"/>
              <a:gd name="connsiteX5" fmla="*/ 5998471 w 12192001"/>
              <a:gd name="connsiteY5" fmla="*/ 588645 h 1133339"/>
              <a:gd name="connsiteX6" fmla="*/ 6084786 w 12192001"/>
              <a:gd name="connsiteY6" fmla="*/ 549703 h 1133339"/>
              <a:gd name="connsiteX7" fmla="*/ 6329055 w 12192001"/>
              <a:gd name="connsiteY7" fmla="*/ 508714 h 1133339"/>
              <a:gd name="connsiteX8" fmla="*/ 6382291 w 12192001"/>
              <a:gd name="connsiteY8" fmla="*/ 512618 h 1133339"/>
              <a:gd name="connsiteX9" fmla="*/ 6419886 w 12192001"/>
              <a:gd name="connsiteY9" fmla="*/ 474742 h 1133339"/>
              <a:gd name="connsiteX10" fmla="*/ 6863627 w 12192001"/>
              <a:gd name="connsiteY10" fmla="*/ 321971 h 1133339"/>
              <a:gd name="connsiteX11" fmla="*/ 7107895 w 12192001"/>
              <a:gd name="connsiteY11" fmla="*/ 362960 h 1133339"/>
              <a:gd name="connsiteX12" fmla="*/ 7202810 w 12192001"/>
              <a:gd name="connsiteY12" fmla="*/ 405780 h 1133339"/>
              <a:gd name="connsiteX13" fmla="*/ 7213903 w 12192001"/>
              <a:gd name="connsiteY13" fmla="*/ 398172 h 1133339"/>
              <a:gd name="connsiteX14" fmla="*/ 7564766 w 12192001"/>
              <a:gd name="connsiteY14" fmla="*/ 309092 h 1133339"/>
              <a:gd name="connsiteX15" fmla="*/ 8008506 w 12192001"/>
              <a:gd name="connsiteY15" fmla="*/ 461863 h 1133339"/>
              <a:gd name="connsiteX16" fmla="*/ 8052822 w 12192001"/>
              <a:gd name="connsiteY16" fmla="*/ 506507 h 1133339"/>
              <a:gd name="connsiteX17" fmla="*/ 8060557 w 12192001"/>
              <a:gd name="connsiteY17" fmla="*/ 501203 h 1133339"/>
              <a:gd name="connsiteX18" fmla="*/ 8411422 w 12192001"/>
              <a:gd name="connsiteY18" fmla="*/ 412123 h 1133339"/>
              <a:gd name="connsiteX19" fmla="*/ 8989649 w 12192001"/>
              <a:gd name="connsiteY19" fmla="*/ 730689 h 1133339"/>
              <a:gd name="connsiteX20" fmla="*/ 8994011 w 12192001"/>
              <a:gd name="connsiteY20" fmla="*/ 742369 h 1133339"/>
              <a:gd name="connsiteX21" fmla="*/ 9000624 w 12192001"/>
              <a:gd name="connsiteY21" fmla="*/ 732242 h 1133339"/>
              <a:gd name="connsiteX22" fmla="*/ 9520993 w 12192001"/>
              <a:gd name="connsiteY22" fmla="*/ 502276 h 1133339"/>
              <a:gd name="connsiteX23" fmla="*/ 9736762 w 12192001"/>
              <a:gd name="connsiteY23" fmla="*/ 533926 h 1133339"/>
              <a:gd name="connsiteX24" fmla="*/ 9822666 w 12192001"/>
              <a:gd name="connsiteY24" fmla="*/ 567236 h 1133339"/>
              <a:gd name="connsiteX25" fmla="*/ 9849091 w 12192001"/>
              <a:gd name="connsiteY25" fmla="*/ 526771 h 1133339"/>
              <a:gd name="connsiteX26" fmla="*/ 10216623 w 12192001"/>
              <a:gd name="connsiteY26" fmla="*/ 364348 h 1133339"/>
              <a:gd name="connsiteX27" fmla="*/ 10584155 w 12192001"/>
              <a:gd name="connsiteY27" fmla="*/ 526771 h 1133339"/>
              <a:gd name="connsiteX28" fmla="*/ 10607270 w 12192001"/>
              <a:gd name="connsiteY28" fmla="*/ 562169 h 1133339"/>
              <a:gd name="connsiteX29" fmla="*/ 10634903 w 12192001"/>
              <a:gd name="connsiteY29" fmla="*/ 549703 h 1133339"/>
              <a:gd name="connsiteX30" fmla="*/ 10879171 w 12192001"/>
              <a:gd name="connsiteY30" fmla="*/ 508714 h 1133339"/>
              <a:gd name="connsiteX31" fmla="*/ 11415862 w 12192001"/>
              <a:gd name="connsiteY31" fmla="*/ 759843 h 1133339"/>
              <a:gd name="connsiteX32" fmla="*/ 11427708 w 12192001"/>
              <a:gd name="connsiteY32" fmla="*/ 779672 h 1133339"/>
              <a:gd name="connsiteX33" fmla="*/ 11443598 w 12192001"/>
              <a:gd name="connsiteY33" fmla="*/ 737128 h 1133339"/>
              <a:gd name="connsiteX34" fmla="*/ 12021824 w 12192001"/>
              <a:gd name="connsiteY34" fmla="*/ 418562 h 1133339"/>
              <a:gd name="connsiteX35" fmla="*/ 12148296 w 12192001"/>
              <a:gd name="connsiteY35" fmla="*/ 429159 h 1133339"/>
              <a:gd name="connsiteX36" fmla="*/ 12192001 w 12192001"/>
              <a:gd name="connsiteY36" fmla="*/ 440435 h 1133339"/>
              <a:gd name="connsiteX37" fmla="*/ 12192001 w 12192001"/>
              <a:gd name="connsiteY37" fmla="*/ 1133339 h 1133339"/>
              <a:gd name="connsiteX38" fmla="*/ 0 w 12192001"/>
              <a:gd name="connsiteY38" fmla="*/ 1133339 h 1133339"/>
              <a:gd name="connsiteX39" fmla="*/ 0 w 12192001"/>
              <a:gd name="connsiteY39" fmla="*/ 510365 h 1133339"/>
              <a:gd name="connsiteX40" fmla="*/ 22512 w 12192001"/>
              <a:gd name="connsiteY40" fmla="*/ 508714 h 1133339"/>
              <a:gd name="connsiteX41" fmla="*/ 497027 w 12192001"/>
              <a:gd name="connsiteY41" fmla="*/ 688964 h 1133339"/>
              <a:gd name="connsiteX42" fmla="*/ 501680 w 12192001"/>
              <a:gd name="connsiteY42" fmla="*/ 694269 h 1133339"/>
              <a:gd name="connsiteX43" fmla="*/ 518573 w 12192001"/>
              <a:gd name="connsiteY43" fmla="*/ 668401 h 1133339"/>
              <a:gd name="connsiteX44" fmla="*/ 1083912 w 12192001"/>
              <a:gd name="connsiteY44" fmla="*/ 418562 h 1133339"/>
              <a:gd name="connsiteX45" fmla="*/ 1349289 w 12192001"/>
              <a:gd name="connsiteY45" fmla="*/ 463094 h 1133339"/>
              <a:gd name="connsiteX46" fmla="*/ 1420528 w 12192001"/>
              <a:gd name="connsiteY46" fmla="*/ 495232 h 1133339"/>
              <a:gd name="connsiteX47" fmla="*/ 1453652 w 12192001"/>
              <a:gd name="connsiteY47" fmla="*/ 461863 h 1133339"/>
              <a:gd name="connsiteX48" fmla="*/ 1897391 w 12192001"/>
              <a:gd name="connsiteY48" fmla="*/ 309092 h 1133339"/>
              <a:gd name="connsiteX49" fmla="*/ 2141659 w 12192001"/>
              <a:gd name="connsiteY49" fmla="*/ 350081 h 1133339"/>
              <a:gd name="connsiteX50" fmla="*/ 2242051 w 12192001"/>
              <a:gd name="connsiteY50" fmla="*/ 395372 h 1133339"/>
              <a:gd name="connsiteX51" fmla="*/ 2306042 w 12192001"/>
              <a:gd name="connsiteY51" fmla="*/ 366503 h 1133339"/>
              <a:gd name="connsiteX52" fmla="*/ 2571419 w 12192001"/>
              <a:gd name="connsiteY52" fmla="*/ 321971 h 1133339"/>
              <a:gd name="connsiteX53" fmla="*/ 3199618 w 12192001"/>
              <a:gd name="connsiteY53" fmla="*/ 668067 h 1133339"/>
              <a:gd name="connsiteX54" fmla="*/ 3225139 w 12192001"/>
              <a:gd name="connsiteY54" fmla="*/ 736404 h 1133339"/>
              <a:gd name="connsiteX55" fmla="*/ 3242934 w 12192001"/>
              <a:gd name="connsiteY55" fmla="*/ 731813 h 1133339"/>
              <a:gd name="connsiteX56" fmla="*/ 3369406 w 12192001"/>
              <a:gd name="connsiteY56" fmla="*/ 721216 h 1133339"/>
              <a:gd name="connsiteX57" fmla="*/ 3391102 w 12192001"/>
              <a:gd name="connsiteY57" fmla="*/ 722353 h 1133339"/>
              <a:gd name="connsiteX58" fmla="*/ 3426468 w 12192001"/>
              <a:gd name="connsiteY58" fmla="*/ 627658 h 1133339"/>
              <a:gd name="connsiteX59" fmla="*/ 4004695 w 12192001"/>
              <a:gd name="connsiteY59" fmla="*/ 309092 h 1133339"/>
              <a:gd name="connsiteX60" fmla="*/ 4131167 w 12192001"/>
              <a:gd name="connsiteY60" fmla="*/ 319689 h 1133339"/>
              <a:gd name="connsiteX61" fmla="*/ 4141105 w 12192001"/>
              <a:gd name="connsiteY61" fmla="*/ 322253 h 1133339"/>
              <a:gd name="connsiteX62" fmla="*/ 4176342 w 12192001"/>
              <a:gd name="connsiteY62" fmla="*/ 268294 h 1133339"/>
              <a:gd name="connsiteX63" fmla="*/ 4783442 w 12192001"/>
              <a:gd name="connsiteY63" fmla="*/ 0 h 11333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192001" h="1133339">
                <a:moveTo>
                  <a:pt x="4783442" y="0"/>
                </a:moveTo>
                <a:cubicBezTo>
                  <a:pt x="5036157" y="0"/>
                  <a:pt x="5258967" y="106424"/>
                  <a:pt x="5390536" y="268294"/>
                </a:cubicBezTo>
                <a:lnTo>
                  <a:pt x="5418659" y="311359"/>
                </a:lnTo>
                <a:lnTo>
                  <a:pt x="5445718" y="309092"/>
                </a:lnTo>
                <a:cubicBezTo>
                  <a:pt x="5662331" y="309092"/>
                  <a:pt x="5853314" y="400313"/>
                  <a:pt x="5966086" y="539058"/>
                </a:cubicBezTo>
                <a:lnTo>
                  <a:pt x="5998471" y="588645"/>
                </a:lnTo>
                <a:lnTo>
                  <a:pt x="6084786" y="549703"/>
                </a:lnTo>
                <a:cubicBezTo>
                  <a:pt x="6159865" y="523309"/>
                  <a:pt x="6242409" y="508714"/>
                  <a:pt x="6329055" y="508714"/>
                </a:cubicBezTo>
                <a:lnTo>
                  <a:pt x="6382291" y="512618"/>
                </a:lnTo>
                <a:lnTo>
                  <a:pt x="6419886" y="474742"/>
                </a:lnTo>
                <a:cubicBezTo>
                  <a:pt x="6533449" y="380352"/>
                  <a:pt x="6690336" y="321971"/>
                  <a:pt x="6863627" y="321971"/>
                </a:cubicBezTo>
                <a:cubicBezTo>
                  <a:pt x="6950273" y="321971"/>
                  <a:pt x="7032817" y="336566"/>
                  <a:pt x="7107895" y="362960"/>
                </a:cubicBezTo>
                <a:lnTo>
                  <a:pt x="7202810" y="405780"/>
                </a:lnTo>
                <a:lnTo>
                  <a:pt x="7213903" y="398172"/>
                </a:lnTo>
                <a:cubicBezTo>
                  <a:pt x="7314059" y="341931"/>
                  <a:pt x="7434800" y="309092"/>
                  <a:pt x="7564766" y="309092"/>
                </a:cubicBezTo>
                <a:cubicBezTo>
                  <a:pt x="7738057" y="309092"/>
                  <a:pt x="7894943" y="367473"/>
                  <a:pt x="8008506" y="461863"/>
                </a:cubicBezTo>
                <a:lnTo>
                  <a:pt x="8052822" y="506507"/>
                </a:lnTo>
                <a:lnTo>
                  <a:pt x="8060557" y="501203"/>
                </a:lnTo>
                <a:cubicBezTo>
                  <a:pt x="8160713" y="444962"/>
                  <a:pt x="8281454" y="412123"/>
                  <a:pt x="8411422" y="412123"/>
                </a:cubicBezTo>
                <a:cubicBezTo>
                  <a:pt x="8671358" y="412123"/>
                  <a:pt x="8894382" y="543481"/>
                  <a:pt x="8989649" y="730689"/>
                </a:cubicBezTo>
                <a:lnTo>
                  <a:pt x="8994011" y="742369"/>
                </a:lnTo>
                <a:lnTo>
                  <a:pt x="9000624" y="732242"/>
                </a:lnTo>
                <a:cubicBezTo>
                  <a:pt x="9113399" y="593497"/>
                  <a:pt x="9304380" y="502276"/>
                  <a:pt x="9520993" y="502276"/>
                </a:cubicBezTo>
                <a:cubicBezTo>
                  <a:pt x="9596808" y="502276"/>
                  <a:pt x="9669483" y="513450"/>
                  <a:pt x="9736762" y="533926"/>
                </a:cubicBezTo>
                <a:lnTo>
                  <a:pt x="9822666" y="567236"/>
                </a:lnTo>
                <a:lnTo>
                  <a:pt x="9849091" y="526771"/>
                </a:lnTo>
                <a:cubicBezTo>
                  <a:pt x="9928743" y="428776"/>
                  <a:pt x="10063630" y="364348"/>
                  <a:pt x="10216623" y="364348"/>
                </a:cubicBezTo>
                <a:cubicBezTo>
                  <a:pt x="10369615" y="364348"/>
                  <a:pt x="10504503" y="428776"/>
                  <a:pt x="10584155" y="526771"/>
                </a:cubicBezTo>
                <a:lnTo>
                  <a:pt x="10607270" y="562169"/>
                </a:lnTo>
                <a:lnTo>
                  <a:pt x="10634903" y="549703"/>
                </a:lnTo>
                <a:cubicBezTo>
                  <a:pt x="10709981" y="523309"/>
                  <a:pt x="10792525" y="508714"/>
                  <a:pt x="10879171" y="508714"/>
                </a:cubicBezTo>
                <a:cubicBezTo>
                  <a:pt x="11106615" y="508714"/>
                  <a:pt x="11305799" y="609285"/>
                  <a:pt x="11415862" y="759843"/>
                </a:cubicBezTo>
                <a:lnTo>
                  <a:pt x="11427708" y="779672"/>
                </a:lnTo>
                <a:lnTo>
                  <a:pt x="11443598" y="737128"/>
                </a:lnTo>
                <a:cubicBezTo>
                  <a:pt x="11538863" y="549920"/>
                  <a:pt x="11761888" y="418562"/>
                  <a:pt x="12021824" y="418562"/>
                </a:cubicBezTo>
                <a:cubicBezTo>
                  <a:pt x="12065147" y="418562"/>
                  <a:pt x="12107444" y="422211"/>
                  <a:pt x="12148296" y="429159"/>
                </a:cubicBezTo>
                <a:lnTo>
                  <a:pt x="12192001" y="440435"/>
                </a:lnTo>
                <a:lnTo>
                  <a:pt x="12192001" y="1133339"/>
                </a:lnTo>
                <a:lnTo>
                  <a:pt x="0" y="1133339"/>
                </a:lnTo>
                <a:lnTo>
                  <a:pt x="0" y="510365"/>
                </a:lnTo>
                <a:lnTo>
                  <a:pt x="22512" y="508714"/>
                </a:lnTo>
                <a:cubicBezTo>
                  <a:pt x="212048" y="508714"/>
                  <a:pt x="381960" y="578555"/>
                  <a:pt x="497027" y="688964"/>
                </a:cubicBezTo>
                <a:lnTo>
                  <a:pt x="501680" y="694269"/>
                </a:lnTo>
                <a:lnTo>
                  <a:pt x="518573" y="668401"/>
                </a:lnTo>
                <a:cubicBezTo>
                  <a:pt x="641094" y="517666"/>
                  <a:pt x="848579" y="418562"/>
                  <a:pt x="1083912" y="418562"/>
                </a:cubicBezTo>
                <a:cubicBezTo>
                  <a:pt x="1178045" y="418562"/>
                  <a:pt x="1267722" y="434418"/>
                  <a:pt x="1349289" y="463094"/>
                </a:cubicBezTo>
                <a:lnTo>
                  <a:pt x="1420528" y="495232"/>
                </a:lnTo>
                <a:lnTo>
                  <a:pt x="1453652" y="461863"/>
                </a:lnTo>
                <a:cubicBezTo>
                  <a:pt x="1567215" y="367473"/>
                  <a:pt x="1724100" y="309092"/>
                  <a:pt x="1897391" y="309092"/>
                </a:cubicBezTo>
                <a:cubicBezTo>
                  <a:pt x="1984036" y="309092"/>
                  <a:pt x="2066580" y="323687"/>
                  <a:pt x="2141659" y="350081"/>
                </a:cubicBezTo>
                <a:lnTo>
                  <a:pt x="2242051" y="395372"/>
                </a:lnTo>
                <a:lnTo>
                  <a:pt x="2306042" y="366503"/>
                </a:lnTo>
                <a:cubicBezTo>
                  <a:pt x="2387609" y="337827"/>
                  <a:pt x="2477286" y="321971"/>
                  <a:pt x="2571419" y="321971"/>
                </a:cubicBezTo>
                <a:cubicBezTo>
                  <a:pt x="2853820" y="321971"/>
                  <a:pt x="3096119" y="464681"/>
                  <a:pt x="3199618" y="668067"/>
                </a:cubicBezTo>
                <a:lnTo>
                  <a:pt x="3225139" y="736404"/>
                </a:lnTo>
                <a:lnTo>
                  <a:pt x="3242934" y="731813"/>
                </a:lnTo>
                <a:cubicBezTo>
                  <a:pt x="3283786" y="724865"/>
                  <a:pt x="3326083" y="721216"/>
                  <a:pt x="3369406" y="721216"/>
                </a:cubicBezTo>
                <a:lnTo>
                  <a:pt x="3391102" y="722353"/>
                </a:lnTo>
                <a:lnTo>
                  <a:pt x="3426468" y="627658"/>
                </a:lnTo>
                <a:cubicBezTo>
                  <a:pt x="3521734" y="440450"/>
                  <a:pt x="3744758" y="309092"/>
                  <a:pt x="4004695" y="309092"/>
                </a:cubicBezTo>
                <a:cubicBezTo>
                  <a:pt x="4048018" y="309092"/>
                  <a:pt x="4090315" y="312741"/>
                  <a:pt x="4131167" y="319689"/>
                </a:cubicBezTo>
                <a:lnTo>
                  <a:pt x="4141105" y="322253"/>
                </a:lnTo>
                <a:lnTo>
                  <a:pt x="4176342" y="268294"/>
                </a:lnTo>
                <a:cubicBezTo>
                  <a:pt x="4307913" y="106424"/>
                  <a:pt x="4530723" y="0"/>
                  <a:pt x="4783442" y="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6" name="任意多边形 19">
            <a:extLst>
              <a:ext uri="{FF2B5EF4-FFF2-40B4-BE49-F238E27FC236}">
                <a16:creationId xmlns:a16="http://schemas.microsoft.com/office/drawing/2014/main" id="{B43DC29F-8154-41DD-949F-30D55F8A6E2B}"/>
              </a:ext>
            </a:extLst>
          </p:cNvPr>
          <p:cNvSpPr/>
          <p:nvPr/>
        </p:nvSpPr>
        <p:spPr>
          <a:xfrm rot="20700000" flipH="1">
            <a:off x="7818968" y="727075"/>
            <a:ext cx="1183217" cy="612775"/>
          </a:xfrm>
          <a:custGeom>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2" name="标题 1"/>
          <p:cNvSpPr>
            <a:spLocks noGrp="1"/>
          </p:cNvSpPr>
          <p:nvPr>
            <p:ph type="title"/>
          </p:nvPr>
        </p:nvSpPr>
        <p:spPr>
          <a:xfrm>
            <a:off x="4283115" y="2658508"/>
            <a:ext cx="5514879" cy="757130"/>
          </a:xfrm>
        </p:spPr>
        <p:txBody>
          <a:bodyPr anchor="b">
            <a:normAutofit/>
          </a:bodyPr>
          <a:lstStyle>
            <a:lvl1pPr>
              <a:defRPr sz="3600">
                <a:solidFill>
                  <a:schemeClr val="bg1"/>
                </a:solidFill>
              </a:defRPr>
            </a:lvl1pPr>
          </a:lstStyle>
          <a:p>
            <a:r>
              <a:rPr lang="zh-CN" altLang="en-US" noProof="1"/>
              <a:t>单击此处编辑母版标题样式</a:t>
            </a:r>
          </a:p>
        </p:txBody>
      </p:sp>
      <p:sp>
        <p:nvSpPr>
          <p:cNvPr id="3" name="文本占位符 2"/>
          <p:cNvSpPr>
            <a:spLocks noGrp="1"/>
          </p:cNvSpPr>
          <p:nvPr>
            <p:ph type="body" idx="1"/>
          </p:nvPr>
        </p:nvSpPr>
        <p:spPr>
          <a:xfrm>
            <a:off x="4283115" y="3452786"/>
            <a:ext cx="5514879" cy="424732"/>
          </a:xfrm>
        </p:spPr>
        <p:txBody>
          <a:bodyPr>
            <a:normAutofit/>
          </a:bodyPr>
          <a:lstStyle>
            <a:lvl1pPr marL="0" indent="0">
              <a:buNone/>
              <a:defRPr sz="18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a:t>单击此处编辑母版文本样式</a:t>
            </a:r>
          </a:p>
        </p:txBody>
      </p:sp>
      <p:sp>
        <p:nvSpPr>
          <p:cNvPr id="17" name="日期占位符 3">
            <a:extLst>
              <a:ext uri="{FF2B5EF4-FFF2-40B4-BE49-F238E27FC236}">
                <a16:creationId xmlns:a16="http://schemas.microsoft.com/office/drawing/2014/main" id="{D0ABC016-507E-4BD0-9CAE-9DBF6DA2DACB}"/>
              </a:ext>
            </a:extLst>
          </p:cNvPr>
          <p:cNvSpPr>
            <a:spLocks noGrp="1"/>
          </p:cNvSpPr>
          <p:nvPr>
            <p:ph type="dt" sz="half" idx="10"/>
          </p:nvPr>
        </p:nvSpPr>
        <p:spPr/>
        <p:txBody>
          <a:bodyPr/>
          <a:lstStyle>
            <a:lvl1pPr>
              <a:defRPr sz="1200"/>
            </a:lvl1pPr>
          </a:lstStyle>
          <a:p>
            <a:pPr>
              <a:defRPr/>
            </a:pPr>
            <a:endParaRPr lang="zh-CN" altLang="zh-CN"/>
          </a:p>
        </p:txBody>
      </p:sp>
      <p:sp>
        <p:nvSpPr>
          <p:cNvPr id="18" name="页脚占位符 4">
            <a:extLst>
              <a:ext uri="{FF2B5EF4-FFF2-40B4-BE49-F238E27FC236}">
                <a16:creationId xmlns:a16="http://schemas.microsoft.com/office/drawing/2014/main" id="{F5CF9E1B-5A92-4517-A241-8116621C4337}"/>
              </a:ext>
            </a:extLst>
          </p:cNvPr>
          <p:cNvSpPr>
            <a:spLocks noGrp="1"/>
          </p:cNvSpPr>
          <p:nvPr>
            <p:ph type="ftr" sz="quarter" idx="11"/>
          </p:nvPr>
        </p:nvSpPr>
        <p:spPr/>
        <p:txBody>
          <a:bodyPr/>
          <a:lstStyle>
            <a:lvl1pPr>
              <a:defRPr sz="1200"/>
            </a:lvl1pPr>
          </a:lstStyle>
          <a:p>
            <a:pPr>
              <a:defRPr/>
            </a:pPr>
            <a:endParaRPr lang="zh-CN" altLang="zh-CN"/>
          </a:p>
        </p:txBody>
      </p:sp>
      <p:sp>
        <p:nvSpPr>
          <p:cNvPr id="19" name="灯片编号占位符 5">
            <a:extLst>
              <a:ext uri="{FF2B5EF4-FFF2-40B4-BE49-F238E27FC236}">
                <a16:creationId xmlns:a16="http://schemas.microsoft.com/office/drawing/2014/main" id="{650EB3C9-0137-49D1-942C-FC8CB28E6B25}"/>
              </a:ext>
            </a:extLst>
          </p:cNvPr>
          <p:cNvSpPr>
            <a:spLocks noGrp="1"/>
          </p:cNvSpPr>
          <p:nvPr>
            <p:ph type="sldNum" sz="quarter" idx="12"/>
          </p:nvPr>
        </p:nvSpPr>
        <p:spPr/>
        <p:txBody>
          <a:bodyPr/>
          <a:lstStyle>
            <a:lvl1pPr>
              <a:defRPr/>
            </a:lvl1pPr>
          </a:lstStyle>
          <a:p>
            <a:fld id="{AE106222-E571-456B-82DD-5B0958D309A1}" type="slidenum">
              <a:rPr lang="zh-CN" altLang="zh-CN"/>
              <a:t>‹#›</a:t>
            </a:fld>
            <a:endParaRPr lang="zh-CN" altLang="zh-CN"/>
          </a:p>
        </p:txBody>
      </p:sp>
    </p:spTree>
    <p:extLst>
      <p:ext uri="{BB962C8B-B14F-4D97-AF65-F5344CB8AC3E}">
        <p14:creationId xmlns:p14="http://schemas.microsoft.com/office/powerpoint/2010/main" val="3715879434"/>
      </p:ext>
    </p:extLst>
  </p:cSld>
  <p:clrMapOvr>
    <a:masterClrMapping/>
  </p:clrMapOvr>
  <p:transition/>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normAutofit/>
          </a:bodyPr>
          <a:lstStyle/>
          <a:p>
            <a:r>
              <a:rPr lang="zh-CN" altLang="en-US" noProof="1"/>
              <a:t>单击此处编辑母版标题样式</a:t>
            </a:r>
          </a:p>
        </p:txBody>
      </p:sp>
      <p:sp>
        <p:nvSpPr>
          <p:cNvPr id="3" name="内容占位符 2"/>
          <p:cNvSpPr>
            <a:spLocks noGrp="1"/>
          </p:cNvSpPr>
          <p:nvPr>
            <p:ph sz="half" idx="1"/>
          </p:nvPr>
        </p:nvSpPr>
        <p:spPr>
          <a:xfrm>
            <a:off x="838200" y="1825625"/>
            <a:ext cx="5181600" cy="4351338"/>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6172200" y="1825625"/>
            <a:ext cx="5181600" cy="4351338"/>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3">
            <a:extLst>
              <a:ext uri="{FF2B5EF4-FFF2-40B4-BE49-F238E27FC236}">
                <a16:creationId xmlns:a16="http://schemas.microsoft.com/office/drawing/2014/main" id="{4889AEA7-E7F5-403B-AB0F-E9FB9925D2B2}"/>
              </a:ext>
            </a:extLst>
          </p:cNvPr>
          <p:cNvSpPr>
            <a:spLocks noGrp="1"/>
          </p:cNvSpPr>
          <p:nvPr>
            <p:ph type="dt" sz="half" idx="10"/>
          </p:nvPr>
        </p:nvSpPr>
        <p:spPr/>
        <p:txBody>
          <a:bodyPr/>
          <a:lstStyle>
            <a:lvl1pPr>
              <a:defRPr/>
            </a:lvl1pPr>
          </a:lstStyle>
          <a:p>
            <a:pPr>
              <a:defRPr/>
            </a:pPr>
            <a:endParaRPr lang="zh-CN" altLang="zh-CN"/>
          </a:p>
        </p:txBody>
      </p:sp>
      <p:sp>
        <p:nvSpPr>
          <p:cNvPr id="6" name="页脚占位符 4">
            <a:extLst>
              <a:ext uri="{FF2B5EF4-FFF2-40B4-BE49-F238E27FC236}">
                <a16:creationId xmlns:a16="http://schemas.microsoft.com/office/drawing/2014/main" id="{29223C4C-FD23-4FF9-A9C3-12A1C323E7FA}"/>
              </a:ext>
            </a:extLst>
          </p:cNvPr>
          <p:cNvSpPr>
            <a:spLocks noGrp="1"/>
          </p:cNvSpPr>
          <p:nvPr>
            <p:ph type="ftr" sz="quarter" idx="11"/>
          </p:nvPr>
        </p:nvSpPr>
        <p:spPr/>
        <p:txBody>
          <a:bodyPr/>
          <a:lstStyle>
            <a:lvl1pPr>
              <a:defRPr/>
            </a:lvl1pPr>
          </a:lstStyle>
          <a:p>
            <a:pPr>
              <a:defRPr/>
            </a:pPr>
            <a:endParaRPr lang="zh-CN" altLang="zh-CN"/>
          </a:p>
        </p:txBody>
      </p:sp>
      <p:sp>
        <p:nvSpPr>
          <p:cNvPr id="7" name="灯片编号占位符 5">
            <a:extLst>
              <a:ext uri="{FF2B5EF4-FFF2-40B4-BE49-F238E27FC236}">
                <a16:creationId xmlns:a16="http://schemas.microsoft.com/office/drawing/2014/main" id="{B788332F-DDE8-46BF-B753-0C237DB16145}"/>
              </a:ext>
            </a:extLst>
          </p:cNvPr>
          <p:cNvSpPr>
            <a:spLocks noGrp="1"/>
          </p:cNvSpPr>
          <p:nvPr>
            <p:ph type="sldNum" sz="quarter" idx="12"/>
          </p:nvPr>
        </p:nvSpPr>
        <p:spPr/>
        <p:txBody>
          <a:bodyPr/>
          <a:lstStyle>
            <a:lvl1pPr>
              <a:defRPr/>
            </a:lvl1pPr>
          </a:lstStyle>
          <a:p>
            <a:fld id="{5DD34D12-3EA2-44DA-B814-55689C41C0F2}" type="slidenum">
              <a:rPr lang="zh-CN" altLang="zh-CN"/>
              <a:t>‹#›</a:t>
            </a:fld>
            <a:endParaRPr lang="zh-CN" altLang="zh-CN"/>
          </a:p>
        </p:txBody>
      </p:sp>
    </p:spTree>
    <p:extLst>
      <p:ext uri="{BB962C8B-B14F-4D97-AF65-F5344CB8AC3E}">
        <p14:creationId xmlns:p14="http://schemas.microsoft.com/office/powerpoint/2010/main" val="1736683578"/>
      </p:ext>
    </p:extLst>
  </p:cSld>
  <p:clrMapOvr>
    <a:masterClrMapping/>
  </p:clrMapOvr>
  <p:transition/>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a:xfrm>
            <a:off x="2221443" y="365127"/>
            <a:ext cx="7752291" cy="1325563"/>
          </a:xfrm>
        </p:spPr>
        <p:txBody>
          <a:bodyPr>
            <a:normAutofit/>
          </a:bodyPr>
          <a:lstStyle/>
          <a:p>
            <a:r>
              <a:rPr lang="zh-CN" altLang="en-US" noProof="1"/>
              <a:t>单击此处编辑母版标题样式</a:t>
            </a:r>
          </a:p>
        </p:txBody>
      </p:sp>
      <p:sp>
        <p:nvSpPr>
          <p:cNvPr id="3" name="文本占位符 2"/>
          <p:cNvSpPr>
            <a:spLocks noGrp="1"/>
          </p:cNvSpPr>
          <p:nvPr>
            <p:ph type="body" idx="1"/>
          </p:nvPr>
        </p:nvSpPr>
        <p:spPr>
          <a:xfrm>
            <a:off x="839789" y="1744961"/>
            <a:ext cx="5157787" cy="823912"/>
          </a:xfrm>
        </p:spPr>
        <p:txBody>
          <a:bodyPr anchor="b">
            <a:normAutofit/>
          </a:bodyPr>
          <a:lstStyle>
            <a:lvl1pPr marL="0" indent="0">
              <a:buNone/>
              <a:defRPr sz="20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a:t>单击此处编辑母版文本样式</a:t>
            </a:r>
          </a:p>
        </p:txBody>
      </p:sp>
      <p:sp>
        <p:nvSpPr>
          <p:cNvPr id="4" name="内容占位符 3"/>
          <p:cNvSpPr>
            <a:spLocks noGrp="1"/>
          </p:cNvSpPr>
          <p:nvPr>
            <p:ph sz="half" idx="2"/>
          </p:nvPr>
        </p:nvSpPr>
        <p:spPr>
          <a:xfrm>
            <a:off x="839789" y="2615609"/>
            <a:ext cx="5157787" cy="3574054"/>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6172201" y="1744961"/>
            <a:ext cx="5183188" cy="823912"/>
          </a:xfrm>
        </p:spPr>
        <p:txBody>
          <a:bodyPr anchor="b">
            <a:normAutofit/>
          </a:bodyPr>
          <a:lstStyle>
            <a:lvl1pPr marL="0" indent="0">
              <a:buNone/>
              <a:defRPr sz="20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a:t>单击此处编辑母版文本样式</a:t>
            </a:r>
          </a:p>
        </p:txBody>
      </p:sp>
      <p:sp>
        <p:nvSpPr>
          <p:cNvPr id="6" name="内容占位符 5"/>
          <p:cNvSpPr>
            <a:spLocks noGrp="1"/>
          </p:cNvSpPr>
          <p:nvPr>
            <p:ph sz="quarter" idx="4"/>
          </p:nvPr>
        </p:nvSpPr>
        <p:spPr>
          <a:xfrm>
            <a:off x="6172201" y="2615609"/>
            <a:ext cx="5183188" cy="3574054"/>
          </a:xfrm>
        </p:spPr>
        <p:txBody>
          <a:bodyPr>
            <a:normAutofit/>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3">
            <a:extLst>
              <a:ext uri="{FF2B5EF4-FFF2-40B4-BE49-F238E27FC236}">
                <a16:creationId xmlns:a16="http://schemas.microsoft.com/office/drawing/2014/main" id="{143BED62-12B9-4731-AD3B-6E15C699EFAD}"/>
              </a:ext>
            </a:extLst>
          </p:cNvPr>
          <p:cNvSpPr>
            <a:spLocks noGrp="1"/>
          </p:cNvSpPr>
          <p:nvPr>
            <p:ph type="dt" sz="half" idx="10"/>
          </p:nvPr>
        </p:nvSpPr>
        <p:spPr/>
        <p:txBody>
          <a:bodyPr/>
          <a:lstStyle>
            <a:lvl1pPr>
              <a:defRPr/>
            </a:lvl1pPr>
          </a:lstStyle>
          <a:p>
            <a:pPr>
              <a:defRPr/>
            </a:pPr>
            <a:endParaRPr lang="zh-CN" altLang="zh-CN"/>
          </a:p>
        </p:txBody>
      </p:sp>
      <p:sp>
        <p:nvSpPr>
          <p:cNvPr id="8" name="页脚占位符 4">
            <a:extLst>
              <a:ext uri="{FF2B5EF4-FFF2-40B4-BE49-F238E27FC236}">
                <a16:creationId xmlns:a16="http://schemas.microsoft.com/office/drawing/2014/main" id="{7B450300-5B48-4928-ACB9-D051CBF0C287}"/>
              </a:ext>
            </a:extLst>
          </p:cNvPr>
          <p:cNvSpPr>
            <a:spLocks noGrp="1"/>
          </p:cNvSpPr>
          <p:nvPr>
            <p:ph type="ftr" sz="quarter" idx="11"/>
          </p:nvPr>
        </p:nvSpPr>
        <p:spPr/>
        <p:txBody>
          <a:bodyPr/>
          <a:lstStyle>
            <a:lvl1pPr>
              <a:defRPr/>
            </a:lvl1pPr>
          </a:lstStyle>
          <a:p>
            <a:pPr>
              <a:defRPr/>
            </a:pPr>
            <a:endParaRPr lang="zh-CN" altLang="zh-CN"/>
          </a:p>
        </p:txBody>
      </p:sp>
      <p:sp>
        <p:nvSpPr>
          <p:cNvPr id="9" name="灯片编号占位符 5">
            <a:extLst>
              <a:ext uri="{FF2B5EF4-FFF2-40B4-BE49-F238E27FC236}">
                <a16:creationId xmlns:a16="http://schemas.microsoft.com/office/drawing/2014/main" id="{CDAB5D34-1B86-45DB-8CED-1627514B9A0C}"/>
              </a:ext>
            </a:extLst>
          </p:cNvPr>
          <p:cNvSpPr>
            <a:spLocks noGrp="1"/>
          </p:cNvSpPr>
          <p:nvPr>
            <p:ph type="sldNum" sz="quarter" idx="12"/>
          </p:nvPr>
        </p:nvSpPr>
        <p:spPr/>
        <p:txBody>
          <a:bodyPr/>
          <a:lstStyle>
            <a:lvl1pPr>
              <a:defRPr/>
            </a:lvl1pPr>
          </a:lstStyle>
          <a:p>
            <a:fld id="{34357EFF-F607-4A37-BEBE-115322FBD21E}" type="slidenum">
              <a:rPr lang="zh-CN" altLang="zh-CN"/>
              <a:t>‹#›</a:t>
            </a:fld>
            <a:endParaRPr lang="zh-CN" altLang="zh-CN"/>
          </a:p>
        </p:txBody>
      </p:sp>
    </p:spTree>
    <p:extLst>
      <p:ext uri="{BB962C8B-B14F-4D97-AF65-F5344CB8AC3E}">
        <p14:creationId xmlns:p14="http://schemas.microsoft.com/office/powerpoint/2010/main" val="2873273190"/>
      </p:ext>
    </p:extLst>
  </p:cSld>
  <p:clrMapOvr>
    <a:masterClrMapping/>
  </p:clrMapOvr>
  <p:transition/>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name="仅标题">
    <p:spTree>
      <p:nvGrpSpPr>
        <p:cNvPr id="1" name=""/>
        <p:cNvGrpSpPr/>
        <p:nvPr/>
      </p:nvGrpSpPr>
      <p:grpSpPr>
        <a:xfrm>
          <a:off x="0" y="0"/>
          <a:ext cx="0" cy="0"/>
        </a:xfrm>
      </p:grpSpPr>
      <p:grpSp>
        <p:nvGrpSpPr>
          <p:cNvPr id="4" name="组合 5">
            <a:extLst>
              <a:ext uri="{FF2B5EF4-FFF2-40B4-BE49-F238E27FC236}">
                <a16:creationId xmlns:a16="http://schemas.microsoft.com/office/drawing/2014/main" id="{E2F619EE-7EB3-4F1C-9C2C-94E51786685C}"/>
              </a:ext>
            </a:extLst>
          </p:cNvPr>
          <p:cNvGrpSpPr/>
          <p:nvPr/>
        </p:nvGrpSpPr>
        <p:grpSpPr>
          <a:xfrm>
            <a:off x="1524001" y="3287714"/>
            <a:ext cx="1564217" cy="268287"/>
            <a:chOff x="580290" y="3288314"/>
            <a:chExt cx="1172059" cy="267237"/>
          </a:xfrm>
        </p:grpSpPr>
        <p:sp>
          <p:nvSpPr>
            <p:cNvPr id="5" name="椭圆 4">
              <a:extLst>
                <a:ext uri="{FF2B5EF4-FFF2-40B4-BE49-F238E27FC236}">
                  <a16:creationId xmlns:a16="http://schemas.microsoft.com/office/drawing/2014/main" id="{115E55F4-15F6-4B99-BA2A-E169000FAE8B}"/>
                </a:ext>
              </a:extLst>
            </p:cNvPr>
            <p:cNvSpPr/>
            <p:nvPr/>
          </p:nvSpPr>
          <p:spPr>
            <a:xfrm rot="10800000">
              <a:off x="580290" y="3288314"/>
              <a:ext cx="266449"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6" name="椭圆 5">
              <a:extLst>
                <a:ext uri="{FF2B5EF4-FFF2-40B4-BE49-F238E27FC236}">
                  <a16:creationId xmlns:a16="http://schemas.microsoft.com/office/drawing/2014/main" id="{9ECB43A3-C5E1-4B0C-854D-0256CD8E8066}"/>
                </a:ext>
              </a:extLst>
            </p:cNvPr>
            <p:cNvSpPr/>
            <p:nvPr/>
          </p:nvSpPr>
          <p:spPr>
            <a:xfrm rot="10800000">
              <a:off x="1173456" y="3321521"/>
              <a:ext cx="199837" cy="200824"/>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7" name="椭圆 6">
              <a:extLst>
                <a:ext uri="{FF2B5EF4-FFF2-40B4-BE49-F238E27FC236}">
                  <a16:creationId xmlns:a16="http://schemas.microsoft.com/office/drawing/2014/main" id="{37FFB9CF-55F0-4A7B-8A3B-F748C569F8A2}"/>
                </a:ext>
              </a:extLst>
            </p:cNvPr>
            <p:cNvSpPr/>
            <p:nvPr/>
          </p:nvSpPr>
          <p:spPr>
            <a:xfrm rot="10800000">
              <a:off x="1619124" y="3354728"/>
              <a:ext cx="133225" cy="13440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8" name="组合 9">
            <a:extLst>
              <a:ext uri="{FF2B5EF4-FFF2-40B4-BE49-F238E27FC236}">
                <a16:creationId xmlns:a16="http://schemas.microsoft.com/office/drawing/2014/main" id="{8348C60F-3626-4E41-9921-9644FB0E696E}"/>
              </a:ext>
            </a:extLst>
          </p:cNvPr>
          <p:cNvGrpSpPr/>
          <p:nvPr/>
        </p:nvGrpSpPr>
        <p:grpSpPr>
          <a:xfrm flipH="1">
            <a:off x="9086851" y="3295650"/>
            <a:ext cx="1562100" cy="266700"/>
            <a:chOff x="580290" y="3288314"/>
            <a:chExt cx="1172059" cy="267237"/>
          </a:xfrm>
        </p:grpSpPr>
        <p:sp>
          <p:nvSpPr>
            <p:cNvPr id="9" name="椭圆 8">
              <a:extLst>
                <a:ext uri="{FF2B5EF4-FFF2-40B4-BE49-F238E27FC236}">
                  <a16:creationId xmlns:a16="http://schemas.microsoft.com/office/drawing/2014/main" id="{276930D6-7FA0-48F2-BCE5-23FA7D07AF69}"/>
                </a:ext>
              </a:extLst>
            </p:cNvPr>
            <p:cNvSpPr/>
            <p:nvPr/>
          </p:nvSpPr>
          <p:spPr>
            <a:xfrm rot="10800000">
              <a:off x="580290" y="3288314"/>
              <a:ext cx="266810" cy="267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0" name="椭圆 9">
              <a:extLst>
                <a:ext uri="{FF2B5EF4-FFF2-40B4-BE49-F238E27FC236}">
                  <a16:creationId xmlns:a16="http://schemas.microsoft.com/office/drawing/2014/main" id="{911B5C63-778D-440A-BC04-1F126FD582C0}"/>
                </a:ext>
              </a:extLst>
            </p:cNvPr>
            <p:cNvSpPr/>
            <p:nvPr/>
          </p:nvSpPr>
          <p:spPr>
            <a:xfrm rot="10800000">
              <a:off x="1172673" y="3321719"/>
              <a:ext cx="201695" cy="200428"/>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1" name="椭圆 10">
              <a:extLst>
                <a:ext uri="{FF2B5EF4-FFF2-40B4-BE49-F238E27FC236}">
                  <a16:creationId xmlns:a16="http://schemas.microsoft.com/office/drawing/2014/main" id="{FDD657B1-12F5-4729-8C17-F30009507BB9}"/>
                </a:ext>
              </a:extLst>
            </p:cNvPr>
            <p:cNvSpPr/>
            <p:nvPr/>
          </p:nvSpPr>
          <p:spPr>
            <a:xfrm rot="10800000">
              <a:off x="1618944" y="3355123"/>
              <a:ext cx="133405" cy="133619"/>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2" name="任意多边形: 形状 13">
            <a:extLst>
              <a:ext uri="{FF2B5EF4-FFF2-40B4-BE49-F238E27FC236}">
                <a16:creationId xmlns:a16="http://schemas.microsoft.com/office/drawing/2014/main" id="{590FD6D3-53D1-497A-90B1-BB8F40050D5D}"/>
              </a:ext>
            </a:extLst>
          </p:cNvPr>
          <p:cNvSpPr/>
          <p:nvPr/>
        </p:nvSpPr>
        <p:spPr>
          <a:xfrm>
            <a:off x="0" y="4887914"/>
            <a:ext cx="12192000" cy="1970087"/>
          </a:xfrm>
          <a:custGeom>
            <a:gdLst>
              <a:gd name="connsiteX0" fmla="*/ 4761693 w 12192001"/>
              <a:gd name="connsiteY0" fmla="*/ 0 h 1975365"/>
              <a:gd name="connsiteX1" fmla="*/ 6041005 w 12192001"/>
              <a:gd name="connsiteY1" fmla="*/ 551581 h 1975365"/>
              <a:gd name="connsiteX2" fmla="*/ 6051129 w 12192001"/>
              <a:gd name="connsiteY2" fmla="*/ 563959 h 1975365"/>
              <a:gd name="connsiteX3" fmla="*/ 6073942 w 12192001"/>
              <a:gd name="connsiteY3" fmla="*/ 553912 h 1975365"/>
              <a:gd name="connsiteX4" fmla="*/ 6719270 w 12192001"/>
              <a:gd name="connsiteY4" fmla="*/ 434799 h 1975365"/>
              <a:gd name="connsiteX5" fmla="*/ 7891577 w 12192001"/>
              <a:gd name="connsiteY5" fmla="*/ 878743 h 1975365"/>
              <a:gd name="connsiteX6" fmla="*/ 7956994 w 12192001"/>
              <a:gd name="connsiteY6" fmla="*/ 944547 h 1975365"/>
              <a:gd name="connsiteX7" fmla="*/ 7985842 w 12192001"/>
              <a:gd name="connsiteY7" fmla="*/ 901137 h 1975365"/>
              <a:gd name="connsiteX8" fmla="*/ 9599486 w 12192001"/>
              <a:gd name="connsiteY8" fmla="*/ 116746 h 1975365"/>
              <a:gd name="connsiteX9" fmla="*/ 11213130 w 12192001"/>
              <a:gd name="connsiteY9" fmla="*/ 901137 h 1975365"/>
              <a:gd name="connsiteX10" fmla="*/ 11218027 w 12192001"/>
              <a:gd name="connsiteY10" fmla="*/ 908506 h 1975365"/>
              <a:gd name="connsiteX11" fmla="*/ 11301959 w 12192001"/>
              <a:gd name="connsiteY11" fmla="*/ 824077 h 1975365"/>
              <a:gd name="connsiteX12" fmla="*/ 12140144 w 12192001"/>
              <a:gd name="connsiteY12" fmla="*/ 410927 h 1975365"/>
              <a:gd name="connsiteX13" fmla="*/ 12192001 w 12192001"/>
              <a:gd name="connsiteY13" fmla="*/ 403692 h 1975365"/>
              <a:gd name="connsiteX14" fmla="*/ 12192001 w 12192001"/>
              <a:gd name="connsiteY14" fmla="*/ 1975365 h 1975365"/>
              <a:gd name="connsiteX15" fmla="*/ 0 w 12192001"/>
              <a:gd name="connsiteY15" fmla="*/ 1975365 h 1975365"/>
              <a:gd name="connsiteX16" fmla="*/ 0 w 12192001"/>
              <a:gd name="connsiteY16" fmla="*/ 204727 h 1975365"/>
              <a:gd name="connsiteX17" fmla="*/ 60384 w 12192001"/>
              <a:gd name="connsiteY17" fmla="*/ 207862 h 1975365"/>
              <a:gd name="connsiteX18" fmla="*/ 1338550 w 12192001"/>
              <a:gd name="connsiteY18" fmla="*/ 843689 h 1975365"/>
              <a:gd name="connsiteX19" fmla="*/ 1434547 w 12192001"/>
              <a:gd name="connsiteY19" fmla="*/ 961054 h 1975365"/>
              <a:gd name="connsiteX20" fmla="*/ 1439685 w 12192001"/>
              <a:gd name="connsiteY20" fmla="*/ 955887 h 1975365"/>
              <a:gd name="connsiteX21" fmla="*/ 2815706 w 12192001"/>
              <a:gd name="connsiteY21" fmla="*/ 434799 h 1975365"/>
              <a:gd name="connsiteX22" fmla="*/ 3394383 w 12192001"/>
              <a:gd name="connsiteY22" fmla="*/ 514784 h 1975365"/>
              <a:gd name="connsiteX23" fmla="*/ 3487865 w 12192001"/>
              <a:gd name="connsiteY23" fmla="*/ 546065 h 1975365"/>
              <a:gd name="connsiteX24" fmla="*/ 3589385 w 12192001"/>
              <a:gd name="connsiteY24" fmla="*/ 443944 h 1975365"/>
              <a:gd name="connsiteX25" fmla="*/ 4761693 w 12192001"/>
              <a:gd name="connsiteY25" fmla="*/ 0 h 197536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1" h="1975365">
                <a:moveTo>
                  <a:pt x="4761693" y="0"/>
                </a:moveTo>
                <a:cubicBezTo>
                  <a:pt x="5276735" y="0"/>
                  <a:pt x="5736923" y="214716"/>
                  <a:pt x="6041005" y="551581"/>
                </a:cubicBezTo>
                <a:lnTo>
                  <a:pt x="6051129" y="563959"/>
                </a:lnTo>
                <a:lnTo>
                  <a:pt x="6073942" y="553912"/>
                </a:lnTo>
                <a:cubicBezTo>
                  <a:pt x="6272289" y="477212"/>
                  <a:pt x="6490362" y="434799"/>
                  <a:pt x="6719270" y="434799"/>
                </a:cubicBezTo>
                <a:cubicBezTo>
                  <a:pt x="7177084" y="434799"/>
                  <a:pt x="7591557" y="604452"/>
                  <a:pt x="7891577" y="878743"/>
                </a:cubicBezTo>
                <a:lnTo>
                  <a:pt x="7956994" y="944547"/>
                </a:lnTo>
                <a:lnTo>
                  <a:pt x="7985842" y="901137"/>
                </a:lnTo>
                <a:cubicBezTo>
                  <a:pt x="8335549" y="427892"/>
                  <a:pt x="8927773" y="116746"/>
                  <a:pt x="9599486" y="116746"/>
                </a:cubicBezTo>
                <a:cubicBezTo>
                  <a:pt x="10271198" y="116746"/>
                  <a:pt x="10863422" y="427892"/>
                  <a:pt x="11213130" y="901137"/>
                </a:cubicBezTo>
                <a:lnTo>
                  <a:pt x="11218027" y="908506"/>
                </a:lnTo>
                <a:lnTo>
                  <a:pt x="11301959" y="824077"/>
                </a:lnTo>
                <a:cubicBezTo>
                  <a:pt x="11526974" y="618359"/>
                  <a:pt x="11816369" y="471500"/>
                  <a:pt x="12140144" y="410927"/>
                </a:cubicBezTo>
                <a:lnTo>
                  <a:pt x="12192001" y="403692"/>
                </a:lnTo>
                <a:lnTo>
                  <a:pt x="12192001" y="1975365"/>
                </a:lnTo>
                <a:lnTo>
                  <a:pt x="0" y="1975365"/>
                </a:lnTo>
                <a:lnTo>
                  <a:pt x="0" y="204727"/>
                </a:lnTo>
                <a:lnTo>
                  <a:pt x="60384" y="207862"/>
                </a:lnTo>
                <a:cubicBezTo>
                  <a:pt x="573648" y="261507"/>
                  <a:pt x="1026243" y="497713"/>
                  <a:pt x="1338550" y="843689"/>
                </a:cubicBezTo>
                <a:lnTo>
                  <a:pt x="1434547" y="961054"/>
                </a:lnTo>
                <a:lnTo>
                  <a:pt x="1439685" y="955887"/>
                </a:lnTo>
                <a:cubicBezTo>
                  <a:pt x="1791839" y="633932"/>
                  <a:pt x="2278336" y="434799"/>
                  <a:pt x="2815706" y="434799"/>
                </a:cubicBezTo>
                <a:cubicBezTo>
                  <a:pt x="3017220" y="434799"/>
                  <a:pt x="3211580" y="462802"/>
                  <a:pt x="3394383" y="514784"/>
                </a:cubicBezTo>
                <a:lnTo>
                  <a:pt x="3487865" y="546065"/>
                </a:lnTo>
                <a:lnTo>
                  <a:pt x="3589385" y="443944"/>
                </a:lnTo>
                <a:cubicBezTo>
                  <a:pt x="3889406" y="169652"/>
                  <a:pt x="4303879" y="0"/>
                  <a:pt x="4761693" y="0"/>
                </a:cubicBezTo>
                <a:close/>
              </a:path>
            </a:pathLst>
          </a:custGeom>
          <a:gradFill>
            <a:gsLst>
              <a:gs pos="0">
                <a:schemeClr val="accent2">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3" name="任意多边形: 形状 14">
            <a:extLst>
              <a:ext uri="{FF2B5EF4-FFF2-40B4-BE49-F238E27FC236}">
                <a16:creationId xmlns:a16="http://schemas.microsoft.com/office/drawing/2014/main" id="{840997BA-5633-4CA1-A638-AAF622E48819}"/>
              </a:ext>
            </a:extLst>
          </p:cNvPr>
          <p:cNvSpPr/>
          <p:nvPr/>
        </p:nvSpPr>
        <p:spPr>
          <a:xfrm>
            <a:off x="0" y="5421314"/>
            <a:ext cx="12192000" cy="1436687"/>
          </a:xfrm>
          <a:custGeom>
            <a:gdLst>
              <a:gd name="connsiteX0" fmla="*/ 1825119 w 12192000"/>
              <a:gd name="connsiteY0" fmla="*/ 0 h 1445191"/>
              <a:gd name="connsiteX1" fmla="*/ 2676215 w 12192000"/>
              <a:gd name="connsiteY1" fmla="*/ 335498 h 1445191"/>
              <a:gd name="connsiteX2" fmla="*/ 2725007 w 12192000"/>
              <a:gd name="connsiteY2" fmla="*/ 402142 h 1445191"/>
              <a:gd name="connsiteX3" fmla="*/ 2887042 w 12192000"/>
              <a:gd name="connsiteY3" fmla="*/ 336937 h 1445191"/>
              <a:gd name="connsiteX4" fmla="*/ 3286558 w 12192000"/>
              <a:gd name="connsiteY4" fmla="*/ 277137 h 1445191"/>
              <a:gd name="connsiteX5" fmla="*/ 4137654 w 12192000"/>
              <a:gd name="connsiteY5" fmla="*/ 612635 h 1445191"/>
              <a:gd name="connsiteX6" fmla="*/ 4137762 w 12192000"/>
              <a:gd name="connsiteY6" fmla="*/ 612785 h 1445191"/>
              <a:gd name="connsiteX7" fmla="*/ 4173314 w 12192000"/>
              <a:gd name="connsiteY7" fmla="*/ 564223 h 1445191"/>
              <a:gd name="connsiteX8" fmla="*/ 5259074 w 12192000"/>
              <a:gd name="connsiteY8" fmla="*/ 136221 h 1445191"/>
              <a:gd name="connsiteX9" fmla="*/ 5883199 w 12192000"/>
              <a:gd name="connsiteY9" fmla="*/ 253387 h 1445191"/>
              <a:gd name="connsiteX10" fmla="*/ 5937700 w 12192000"/>
              <a:gd name="connsiteY10" fmla="*/ 277935 h 1445191"/>
              <a:gd name="connsiteX11" fmla="*/ 5998970 w 12192000"/>
              <a:gd name="connsiteY11" fmla="*/ 222879 h 1445191"/>
              <a:gd name="connsiteX12" fmla="*/ 6724734 w 12192000"/>
              <a:gd name="connsiteY12" fmla="*/ 0 h 1445191"/>
              <a:gd name="connsiteX13" fmla="*/ 7450498 w 12192000"/>
              <a:gd name="connsiteY13" fmla="*/ 222879 h 1445191"/>
              <a:gd name="connsiteX14" fmla="*/ 7504128 w 12192000"/>
              <a:gd name="connsiteY14" fmla="*/ 271069 h 1445191"/>
              <a:gd name="connsiteX15" fmla="*/ 7515578 w 12192000"/>
              <a:gd name="connsiteY15" fmla="*/ 265911 h 1445191"/>
              <a:gd name="connsiteX16" fmla="*/ 8139707 w 12192000"/>
              <a:gd name="connsiteY16" fmla="*/ 148745 h 1445191"/>
              <a:gd name="connsiteX17" fmla="*/ 9129790 w 12192000"/>
              <a:gd name="connsiteY17" fmla="*/ 484217 h 1445191"/>
              <a:gd name="connsiteX18" fmla="*/ 9258974 w 12192000"/>
              <a:gd name="connsiteY18" fmla="*/ 615575 h 1445191"/>
              <a:gd name="connsiteX19" fmla="*/ 9261126 w 12192000"/>
              <a:gd name="connsiteY19" fmla="*/ 612634 h 1445191"/>
              <a:gd name="connsiteX20" fmla="*/ 10112222 w 12192000"/>
              <a:gd name="connsiteY20" fmla="*/ 277136 h 1445191"/>
              <a:gd name="connsiteX21" fmla="*/ 10686084 w 12192000"/>
              <a:gd name="connsiteY21" fmla="*/ 407095 h 1445191"/>
              <a:gd name="connsiteX22" fmla="*/ 10698420 w 12192000"/>
              <a:gd name="connsiteY22" fmla="*/ 414641 h 1445191"/>
              <a:gd name="connsiteX23" fmla="*/ 10756361 w 12192000"/>
              <a:gd name="connsiteY23" fmla="*/ 335498 h 1445191"/>
              <a:gd name="connsiteX24" fmla="*/ 11607457 w 12192000"/>
              <a:gd name="connsiteY24" fmla="*/ 0 h 1445191"/>
              <a:gd name="connsiteX25" fmla="*/ 12096693 w 12192000"/>
              <a:gd name="connsiteY25" fmla="*/ 91844 h 1445191"/>
              <a:gd name="connsiteX26" fmla="*/ 12192000 w 12192000"/>
              <a:gd name="connsiteY26" fmla="*/ 135942 h 1445191"/>
              <a:gd name="connsiteX27" fmla="*/ 12192000 w 12192000"/>
              <a:gd name="connsiteY27" fmla="*/ 1445191 h 1445191"/>
              <a:gd name="connsiteX28" fmla="*/ 0 w 12192000"/>
              <a:gd name="connsiteY28" fmla="*/ 1445191 h 1445191"/>
              <a:gd name="connsiteX29" fmla="*/ 0 w 12192000"/>
              <a:gd name="connsiteY29" fmla="*/ 326970 h 1445191"/>
              <a:gd name="connsiteX30" fmla="*/ 2069 w 12192000"/>
              <a:gd name="connsiteY30" fmla="*/ 326409 h 1445191"/>
              <a:gd name="connsiteX31" fmla="*/ 329894 w 12192000"/>
              <a:gd name="connsiteY31" fmla="*/ 289663 h 1445191"/>
              <a:gd name="connsiteX32" fmla="*/ 878628 w 12192000"/>
              <a:gd name="connsiteY32" fmla="*/ 397949 h 1445191"/>
              <a:gd name="connsiteX33" fmla="*/ 914726 w 12192000"/>
              <a:gd name="connsiteY33" fmla="*/ 416495 h 1445191"/>
              <a:gd name="connsiteX34" fmla="*/ 974025 w 12192000"/>
              <a:gd name="connsiteY34" fmla="*/ 335498 h 1445191"/>
              <a:gd name="connsiteX35" fmla="*/ 1825119 w 12192000"/>
              <a:gd name="connsiteY35" fmla="*/ 0 h 144519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1445191">
                <a:moveTo>
                  <a:pt x="1825119" y="0"/>
                </a:moveTo>
                <a:cubicBezTo>
                  <a:pt x="2179406" y="0"/>
                  <a:pt x="2491766" y="133083"/>
                  <a:pt x="2676215" y="335498"/>
                </a:cubicBezTo>
                <a:lnTo>
                  <a:pt x="2725007" y="402142"/>
                </a:lnTo>
                <a:lnTo>
                  <a:pt x="2887042" y="336937"/>
                </a:lnTo>
                <a:cubicBezTo>
                  <a:pt x="3009837" y="298430"/>
                  <a:pt x="3144843" y="277137"/>
                  <a:pt x="3286558" y="277137"/>
                </a:cubicBezTo>
                <a:cubicBezTo>
                  <a:pt x="3640842" y="277137"/>
                  <a:pt x="3953203" y="410220"/>
                  <a:pt x="4137654" y="612635"/>
                </a:cubicBezTo>
                <a:lnTo>
                  <a:pt x="4137762" y="612785"/>
                </a:lnTo>
                <a:lnTo>
                  <a:pt x="4173314" y="564223"/>
                </a:lnTo>
                <a:cubicBezTo>
                  <a:pt x="4408621" y="305997"/>
                  <a:pt x="4807103" y="136221"/>
                  <a:pt x="5259074" y="136221"/>
                </a:cubicBezTo>
                <a:cubicBezTo>
                  <a:pt x="5485056" y="136221"/>
                  <a:pt x="5697670" y="178665"/>
                  <a:pt x="5883199" y="253387"/>
                </a:cubicBezTo>
                <a:lnTo>
                  <a:pt x="5937700" y="277935"/>
                </a:lnTo>
                <a:lnTo>
                  <a:pt x="5998970" y="222879"/>
                </a:lnTo>
                <a:cubicBezTo>
                  <a:pt x="6184708" y="85173"/>
                  <a:pt x="6441306" y="0"/>
                  <a:pt x="6724734" y="0"/>
                </a:cubicBezTo>
                <a:cubicBezTo>
                  <a:pt x="7008162" y="0"/>
                  <a:pt x="7264760" y="85173"/>
                  <a:pt x="7450498" y="222879"/>
                </a:cubicBezTo>
                <a:lnTo>
                  <a:pt x="7504128" y="271069"/>
                </a:lnTo>
                <a:lnTo>
                  <a:pt x="7515578" y="265911"/>
                </a:lnTo>
                <a:cubicBezTo>
                  <a:pt x="7701109" y="191189"/>
                  <a:pt x="7913723" y="148745"/>
                  <a:pt x="8139707" y="148745"/>
                </a:cubicBezTo>
                <a:cubicBezTo>
                  <a:pt x="8535178" y="148745"/>
                  <a:pt x="8889702" y="278730"/>
                  <a:pt x="9129790" y="484217"/>
                </a:cubicBezTo>
                <a:lnTo>
                  <a:pt x="9258974" y="615575"/>
                </a:lnTo>
                <a:lnTo>
                  <a:pt x="9261126" y="612634"/>
                </a:lnTo>
                <a:cubicBezTo>
                  <a:pt x="9445576" y="410219"/>
                  <a:pt x="9757936" y="277136"/>
                  <a:pt x="10112222" y="277136"/>
                </a:cubicBezTo>
                <a:cubicBezTo>
                  <a:pt x="10324793" y="277136"/>
                  <a:pt x="10522273" y="325046"/>
                  <a:pt x="10686084" y="407095"/>
                </a:cubicBezTo>
                <a:lnTo>
                  <a:pt x="10698420" y="414641"/>
                </a:lnTo>
                <a:lnTo>
                  <a:pt x="10756361" y="335498"/>
                </a:lnTo>
                <a:cubicBezTo>
                  <a:pt x="10940811" y="133083"/>
                  <a:pt x="11253171" y="0"/>
                  <a:pt x="11607457" y="0"/>
                </a:cubicBezTo>
                <a:cubicBezTo>
                  <a:pt x="11784600" y="0"/>
                  <a:pt x="11951262" y="33271"/>
                  <a:pt x="12096693" y="91844"/>
                </a:cubicBezTo>
                <a:lnTo>
                  <a:pt x="12192000" y="135942"/>
                </a:lnTo>
                <a:lnTo>
                  <a:pt x="12192000" y="1445191"/>
                </a:lnTo>
                <a:lnTo>
                  <a:pt x="0" y="1445191"/>
                </a:lnTo>
                <a:lnTo>
                  <a:pt x="0" y="326970"/>
                </a:lnTo>
                <a:lnTo>
                  <a:pt x="2069" y="326409"/>
                </a:lnTo>
                <a:cubicBezTo>
                  <a:pt x="105629" y="302528"/>
                  <a:pt x="215735" y="289663"/>
                  <a:pt x="329894" y="289663"/>
                </a:cubicBezTo>
                <a:cubicBezTo>
                  <a:pt x="529672" y="289663"/>
                  <a:pt x="717038" y="329061"/>
                  <a:pt x="878628" y="397949"/>
                </a:cubicBezTo>
                <a:lnTo>
                  <a:pt x="914726" y="416495"/>
                </a:lnTo>
                <a:lnTo>
                  <a:pt x="974025" y="335498"/>
                </a:lnTo>
                <a:cubicBezTo>
                  <a:pt x="1158473" y="133083"/>
                  <a:pt x="1470835" y="0"/>
                  <a:pt x="1825119" y="0"/>
                </a:cubicBezTo>
                <a:close/>
              </a:path>
            </a:pathLst>
          </a:custGeom>
          <a:gradFill>
            <a:gsLst>
              <a:gs pos="0">
                <a:schemeClr val="accent2">
                  <a:alpha val="51000"/>
                </a:schemeClr>
              </a:gs>
              <a:gs pos="100000">
                <a:schemeClr val="accent2">
                  <a:alpha val="3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任意多边形: 形状 15">
            <a:extLst>
              <a:ext uri="{FF2B5EF4-FFF2-40B4-BE49-F238E27FC236}">
                <a16:creationId xmlns:a16="http://schemas.microsoft.com/office/drawing/2014/main" id="{07F417CD-290E-461E-A6CE-1A210331C2E0}"/>
              </a:ext>
            </a:extLst>
          </p:cNvPr>
          <p:cNvSpPr/>
          <p:nvPr/>
        </p:nvSpPr>
        <p:spPr>
          <a:xfrm>
            <a:off x="0" y="5722938"/>
            <a:ext cx="12192000" cy="1135062"/>
          </a:xfrm>
          <a:custGeom>
            <a:gdLst>
              <a:gd name="connsiteX0" fmla="*/ 4165443 w 12192000"/>
              <a:gd name="connsiteY0" fmla="*/ 0 h 1133339"/>
              <a:gd name="connsiteX1" fmla="*/ 4793789 w 12192000"/>
              <a:gd name="connsiteY1" fmla="*/ 268294 h 1133339"/>
              <a:gd name="connsiteX2" fmla="*/ 4822897 w 12192000"/>
              <a:gd name="connsiteY2" fmla="*/ 311359 h 1133339"/>
              <a:gd name="connsiteX3" fmla="*/ 4850903 w 12192000"/>
              <a:gd name="connsiteY3" fmla="*/ 309092 h 1133339"/>
              <a:gd name="connsiteX4" fmla="*/ 5389486 w 12192000"/>
              <a:gd name="connsiteY4" fmla="*/ 539058 h 1133339"/>
              <a:gd name="connsiteX5" fmla="*/ 5423004 w 12192000"/>
              <a:gd name="connsiteY5" fmla="*/ 588645 h 1133339"/>
              <a:gd name="connsiteX6" fmla="*/ 5512341 w 12192000"/>
              <a:gd name="connsiteY6" fmla="*/ 549703 h 1133339"/>
              <a:gd name="connsiteX7" fmla="*/ 5765161 w 12192000"/>
              <a:gd name="connsiteY7" fmla="*/ 508714 h 1133339"/>
              <a:gd name="connsiteX8" fmla="*/ 5820259 w 12192000"/>
              <a:gd name="connsiteY8" fmla="*/ 512618 h 1133339"/>
              <a:gd name="connsiteX9" fmla="*/ 5859170 w 12192000"/>
              <a:gd name="connsiteY9" fmla="*/ 474742 h 1133339"/>
              <a:gd name="connsiteX10" fmla="*/ 6318443 w 12192000"/>
              <a:gd name="connsiteY10" fmla="*/ 321971 h 1133339"/>
              <a:gd name="connsiteX11" fmla="*/ 6571261 w 12192000"/>
              <a:gd name="connsiteY11" fmla="*/ 362960 h 1133339"/>
              <a:gd name="connsiteX12" fmla="*/ 6669499 w 12192000"/>
              <a:gd name="connsiteY12" fmla="*/ 405780 h 1133339"/>
              <a:gd name="connsiteX13" fmla="*/ 6680980 w 12192000"/>
              <a:gd name="connsiteY13" fmla="*/ 398172 h 1133339"/>
              <a:gd name="connsiteX14" fmla="*/ 7044125 w 12192000"/>
              <a:gd name="connsiteY14" fmla="*/ 309092 h 1133339"/>
              <a:gd name="connsiteX15" fmla="*/ 7503396 w 12192000"/>
              <a:gd name="connsiteY15" fmla="*/ 461863 h 1133339"/>
              <a:gd name="connsiteX16" fmla="*/ 7549263 w 12192000"/>
              <a:gd name="connsiteY16" fmla="*/ 506507 h 1133339"/>
              <a:gd name="connsiteX17" fmla="*/ 7557270 w 12192000"/>
              <a:gd name="connsiteY17" fmla="*/ 501203 h 1133339"/>
              <a:gd name="connsiteX18" fmla="*/ 7920415 w 12192000"/>
              <a:gd name="connsiteY18" fmla="*/ 412123 h 1133339"/>
              <a:gd name="connsiteX19" fmla="*/ 8518883 w 12192000"/>
              <a:gd name="connsiteY19" fmla="*/ 730689 h 1133339"/>
              <a:gd name="connsiteX20" fmla="*/ 8523397 w 12192000"/>
              <a:gd name="connsiteY20" fmla="*/ 742369 h 1133339"/>
              <a:gd name="connsiteX21" fmla="*/ 8530242 w 12192000"/>
              <a:gd name="connsiteY21" fmla="*/ 732242 h 1133339"/>
              <a:gd name="connsiteX22" fmla="*/ 9068825 w 12192000"/>
              <a:gd name="connsiteY22" fmla="*/ 502276 h 1133339"/>
              <a:gd name="connsiteX23" fmla="*/ 9292147 w 12192000"/>
              <a:gd name="connsiteY23" fmla="*/ 533926 h 1133339"/>
              <a:gd name="connsiteX24" fmla="*/ 9381057 w 12192000"/>
              <a:gd name="connsiteY24" fmla="*/ 567236 h 1133339"/>
              <a:gd name="connsiteX25" fmla="*/ 9408408 w 12192000"/>
              <a:gd name="connsiteY25" fmla="*/ 526771 h 1133339"/>
              <a:gd name="connsiteX26" fmla="*/ 9788804 w 12192000"/>
              <a:gd name="connsiteY26" fmla="*/ 364348 h 1133339"/>
              <a:gd name="connsiteX27" fmla="*/ 10169201 w 12192000"/>
              <a:gd name="connsiteY27" fmla="*/ 526771 h 1133339"/>
              <a:gd name="connsiteX28" fmla="*/ 10193126 w 12192000"/>
              <a:gd name="connsiteY28" fmla="*/ 562169 h 1133339"/>
              <a:gd name="connsiteX29" fmla="*/ 10221725 w 12192000"/>
              <a:gd name="connsiteY29" fmla="*/ 549703 h 1133339"/>
              <a:gd name="connsiteX30" fmla="*/ 10474543 w 12192000"/>
              <a:gd name="connsiteY30" fmla="*/ 508714 h 1133339"/>
              <a:gd name="connsiteX31" fmla="*/ 11030020 w 12192000"/>
              <a:gd name="connsiteY31" fmla="*/ 759843 h 1133339"/>
              <a:gd name="connsiteX32" fmla="*/ 11042281 w 12192000"/>
              <a:gd name="connsiteY32" fmla="*/ 779672 h 1133339"/>
              <a:gd name="connsiteX33" fmla="*/ 11058727 w 12192000"/>
              <a:gd name="connsiteY33" fmla="*/ 737128 h 1133339"/>
              <a:gd name="connsiteX34" fmla="*/ 11657193 w 12192000"/>
              <a:gd name="connsiteY34" fmla="*/ 418562 h 1133339"/>
              <a:gd name="connsiteX35" fmla="*/ 11910011 w 12192000"/>
              <a:gd name="connsiteY35" fmla="*/ 459551 h 1133339"/>
              <a:gd name="connsiteX36" fmla="*/ 12013158 w 12192000"/>
              <a:gd name="connsiteY36" fmla="*/ 504512 h 1133339"/>
              <a:gd name="connsiteX37" fmla="*/ 12070208 w 12192000"/>
              <a:gd name="connsiteY37" fmla="*/ 448985 h 1133339"/>
              <a:gd name="connsiteX38" fmla="*/ 12166333 w 12192000"/>
              <a:gd name="connsiteY38" fmla="*/ 385294 h 1133339"/>
              <a:gd name="connsiteX39" fmla="*/ 12192000 w 12192000"/>
              <a:gd name="connsiteY39" fmla="*/ 374106 h 1133339"/>
              <a:gd name="connsiteX40" fmla="*/ 12192000 w 12192000"/>
              <a:gd name="connsiteY40" fmla="*/ 1133339 h 1133339"/>
              <a:gd name="connsiteX41" fmla="*/ 0 w 12192000"/>
              <a:gd name="connsiteY41" fmla="*/ 1133339 h 1133339"/>
              <a:gd name="connsiteX42" fmla="*/ 0 w 12192000"/>
              <a:gd name="connsiteY42" fmla="*/ 486996 h 1133339"/>
              <a:gd name="connsiteX43" fmla="*/ 71 w 12192000"/>
              <a:gd name="connsiteY43" fmla="*/ 486956 h 1133339"/>
              <a:gd name="connsiteX44" fmla="*/ 336420 w 12192000"/>
              <a:gd name="connsiteY44" fmla="*/ 418562 h 1133339"/>
              <a:gd name="connsiteX45" fmla="*/ 611086 w 12192000"/>
              <a:gd name="connsiteY45" fmla="*/ 463094 h 1133339"/>
              <a:gd name="connsiteX46" fmla="*/ 684818 w 12192000"/>
              <a:gd name="connsiteY46" fmla="*/ 495232 h 1133339"/>
              <a:gd name="connsiteX47" fmla="*/ 719102 w 12192000"/>
              <a:gd name="connsiteY47" fmla="*/ 461863 h 1133339"/>
              <a:gd name="connsiteX48" fmla="*/ 1178373 w 12192000"/>
              <a:gd name="connsiteY48" fmla="*/ 309092 h 1133339"/>
              <a:gd name="connsiteX49" fmla="*/ 1431191 w 12192000"/>
              <a:gd name="connsiteY49" fmla="*/ 350081 h 1133339"/>
              <a:gd name="connsiteX50" fmla="*/ 1535098 w 12192000"/>
              <a:gd name="connsiteY50" fmla="*/ 395372 h 1133339"/>
              <a:gd name="connsiteX51" fmla="*/ 1601328 w 12192000"/>
              <a:gd name="connsiteY51" fmla="*/ 366503 h 1133339"/>
              <a:gd name="connsiteX52" fmla="*/ 1875994 w 12192000"/>
              <a:gd name="connsiteY52" fmla="*/ 321971 h 1133339"/>
              <a:gd name="connsiteX53" fmla="*/ 2526182 w 12192000"/>
              <a:gd name="connsiteY53" fmla="*/ 668067 h 1133339"/>
              <a:gd name="connsiteX54" fmla="*/ 2552597 w 12192000"/>
              <a:gd name="connsiteY54" fmla="*/ 736404 h 1133339"/>
              <a:gd name="connsiteX55" fmla="*/ 2571015 w 12192000"/>
              <a:gd name="connsiteY55" fmla="*/ 731813 h 1133339"/>
              <a:gd name="connsiteX56" fmla="*/ 2701915 w 12192000"/>
              <a:gd name="connsiteY56" fmla="*/ 721216 h 1133339"/>
              <a:gd name="connsiteX57" fmla="*/ 2724369 w 12192000"/>
              <a:gd name="connsiteY57" fmla="*/ 722353 h 1133339"/>
              <a:gd name="connsiteX58" fmla="*/ 2760974 w 12192000"/>
              <a:gd name="connsiteY58" fmla="*/ 627658 h 1133339"/>
              <a:gd name="connsiteX59" fmla="*/ 3359439 w 12192000"/>
              <a:gd name="connsiteY59" fmla="*/ 309092 h 1133339"/>
              <a:gd name="connsiteX60" fmla="*/ 3490338 w 12192000"/>
              <a:gd name="connsiteY60" fmla="*/ 319689 h 1133339"/>
              <a:gd name="connsiteX61" fmla="*/ 3500624 w 12192000"/>
              <a:gd name="connsiteY61" fmla="*/ 322253 h 1133339"/>
              <a:gd name="connsiteX62" fmla="*/ 3537095 w 12192000"/>
              <a:gd name="connsiteY62" fmla="*/ 268294 h 1133339"/>
              <a:gd name="connsiteX63" fmla="*/ 4165443 w 12192000"/>
              <a:gd name="connsiteY63" fmla="*/ 0 h 11333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192000" h="1133339">
                <a:moveTo>
                  <a:pt x="4165443" y="0"/>
                </a:moveTo>
                <a:cubicBezTo>
                  <a:pt x="4427005" y="0"/>
                  <a:pt x="4657616" y="106424"/>
                  <a:pt x="4793789" y="268294"/>
                </a:cubicBezTo>
                <a:lnTo>
                  <a:pt x="4822897" y="311359"/>
                </a:lnTo>
                <a:lnTo>
                  <a:pt x="4850903" y="309092"/>
                </a:lnTo>
                <a:cubicBezTo>
                  <a:pt x="5075099" y="309092"/>
                  <a:pt x="5272766" y="400313"/>
                  <a:pt x="5389486" y="539058"/>
                </a:cubicBezTo>
                <a:lnTo>
                  <a:pt x="5423004" y="588645"/>
                </a:lnTo>
                <a:lnTo>
                  <a:pt x="5512341" y="549703"/>
                </a:lnTo>
                <a:cubicBezTo>
                  <a:pt x="5590047" y="523309"/>
                  <a:pt x="5675481" y="508714"/>
                  <a:pt x="5765161" y="508714"/>
                </a:cubicBezTo>
                <a:lnTo>
                  <a:pt x="5820259" y="512618"/>
                </a:lnTo>
                <a:lnTo>
                  <a:pt x="5859170" y="474742"/>
                </a:lnTo>
                <a:cubicBezTo>
                  <a:pt x="5976709" y="380352"/>
                  <a:pt x="6139086" y="321971"/>
                  <a:pt x="6318443" y="321971"/>
                </a:cubicBezTo>
                <a:cubicBezTo>
                  <a:pt x="6408121" y="321971"/>
                  <a:pt x="6493555" y="336566"/>
                  <a:pt x="6571261" y="362960"/>
                </a:cubicBezTo>
                <a:lnTo>
                  <a:pt x="6669499" y="405780"/>
                </a:lnTo>
                <a:lnTo>
                  <a:pt x="6680980" y="398172"/>
                </a:lnTo>
                <a:cubicBezTo>
                  <a:pt x="6784641" y="341931"/>
                  <a:pt x="6909609" y="309092"/>
                  <a:pt x="7044125" y="309092"/>
                </a:cubicBezTo>
                <a:cubicBezTo>
                  <a:pt x="7223481" y="309092"/>
                  <a:pt x="7385858" y="367473"/>
                  <a:pt x="7503396" y="461863"/>
                </a:cubicBezTo>
                <a:lnTo>
                  <a:pt x="7549263" y="506507"/>
                </a:lnTo>
                <a:lnTo>
                  <a:pt x="7557270" y="501203"/>
                </a:lnTo>
                <a:cubicBezTo>
                  <a:pt x="7660931" y="444962"/>
                  <a:pt x="7785899" y="412123"/>
                  <a:pt x="7920415" y="412123"/>
                </a:cubicBezTo>
                <a:cubicBezTo>
                  <a:pt x="8189451" y="412123"/>
                  <a:pt x="8420281" y="543481"/>
                  <a:pt x="8518883" y="730689"/>
                </a:cubicBezTo>
                <a:lnTo>
                  <a:pt x="8523397" y="742369"/>
                </a:lnTo>
                <a:lnTo>
                  <a:pt x="8530242" y="732242"/>
                </a:lnTo>
                <a:cubicBezTo>
                  <a:pt x="8646964" y="593497"/>
                  <a:pt x="8844630" y="502276"/>
                  <a:pt x="9068825" y="502276"/>
                </a:cubicBezTo>
                <a:cubicBezTo>
                  <a:pt x="9147294" y="502276"/>
                  <a:pt x="9222512" y="513450"/>
                  <a:pt x="9292147" y="533926"/>
                </a:cubicBezTo>
                <a:lnTo>
                  <a:pt x="9381057" y="567236"/>
                </a:lnTo>
                <a:lnTo>
                  <a:pt x="9408408" y="526771"/>
                </a:lnTo>
                <a:cubicBezTo>
                  <a:pt x="9490847" y="428776"/>
                  <a:pt x="9630456" y="364348"/>
                  <a:pt x="9788804" y="364348"/>
                </a:cubicBezTo>
                <a:cubicBezTo>
                  <a:pt x="9947151" y="364348"/>
                  <a:pt x="10086761" y="428776"/>
                  <a:pt x="10169201" y="526771"/>
                </a:cubicBezTo>
                <a:lnTo>
                  <a:pt x="10193126" y="562169"/>
                </a:lnTo>
                <a:lnTo>
                  <a:pt x="10221725" y="549703"/>
                </a:lnTo>
                <a:cubicBezTo>
                  <a:pt x="10299432" y="523309"/>
                  <a:pt x="10384865" y="508714"/>
                  <a:pt x="10474543" y="508714"/>
                </a:cubicBezTo>
                <a:cubicBezTo>
                  <a:pt x="10709949" y="508714"/>
                  <a:pt x="10916105" y="609285"/>
                  <a:pt x="11030020" y="759843"/>
                </a:cubicBezTo>
                <a:lnTo>
                  <a:pt x="11042281" y="779672"/>
                </a:lnTo>
                <a:lnTo>
                  <a:pt x="11058727" y="737128"/>
                </a:lnTo>
                <a:cubicBezTo>
                  <a:pt x="11157327" y="549920"/>
                  <a:pt x="11388158" y="418562"/>
                  <a:pt x="11657193" y="418562"/>
                </a:cubicBezTo>
                <a:cubicBezTo>
                  <a:pt x="11746871" y="418562"/>
                  <a:pt x="11832305" y="433157"/>
                  <a:pt x="11910011" y="459551"/>
                </a:cubicBezTo>
                <a:lnTo>
                  <a:pt x="12013158" y="504512"/>
                </a:lnTo>
                <a:lnTo>
                  <a:pt x="12070208" y="448985"/>
                </a:lnTo>
                <a:cubicBezTo>
                  <a:pt x="12099592" y="425388"/>
                  <a:pt x="12131779" y="404041"/>
                  <a:pt x="12166333" y="385294"/>
                </a:cubicBezTo>
                <a:lnTo>
                  <a:pt x="12192000" y="374106"/>
                </a:lnTo>
                <a:lnTo>
                  <a:pt x="12192000" y="1133339"/>
                </a:lnTo>
                <a:lnTo>
                  <a:pt x="0" y="1133339"/>
                </a:lnTo>
                <a:lnTo>
                  <a:pt x="0" y="486996"/>
                </a:lnTo>
                <a:lnTo>
                  <a:pt x="71" y="486956"/>
                </a:lnTo>
                <a:cubicBezTo>
                  <a:pt x="100055" y="443338"/>
                  <a:pt x="214635" y="418562"/>
                  <a:pt x="336420" y="418562"/>
                </a:cubicBezTo>
                <a:cubicBezTo>
                  <a:pt x="433848" y="418562"/>
                  <a:pt x="526664" y="434418"/>
                  <a:pt x="611086" y="463094"/>
                </a:cubicBezTo>
                <a:lnTo>
                  <a:pt x="684818" y="495232"/>
                </a:lnTo>
                <a:lnTo>
                  <a:pt x="719102" y="461863"/>
                </a:lnTo>
                <a:cubicBezTo>
                  <a:pt x="836640" y="367473"/>
                  <a:pt x="999017" y="309092"/>
                  <a:pt x="1178373" y="309092"/>
                </a:cubicBezTo>
                <a:cubicBezTo>
                  <a:pt x="1268052" y="309092"/>
                  <a:pt x="1353485" y="323687"/>
                  <a:pt x="1431191" y="350081"/>
                </a:cubicBezTo>
                <a:lnTo>
                  <a:pt x="1535098" y="395372"/>
                </a:lnTo>
                <a:lnTo>
                  <a:pt x="1601328" y="366503"/>
                </a:lnTo>
                <a:cubicBezTo>
                  <a:pt x="1685751" y="337827"/>
                  <a:pt x="1778567" y="321971"/>
                  <a:pt x="1875994" y="321971"/>
                </a:cubicBezTo>
                <a:cubicBezTo>
                  <a:pt x="2168280" y="321971"/>
                  <a:pt x="2419060" y="464681"/>
                  <a:pt x="2526182" y="668067"/>
                </a:cubicBezTo>
                <a:lnTo>
                  <a:pt x="2552597" y="736404"/>
                </a:lnTo>
                <a:lnTo>
                  <a:pt x="2571015" y="731813"/>
                </a:lnTo>
                <a:cubicBezTo>
                  <a:pt x="2613296" y="724865"/>
                  <a:pt x="2657074" y="721216"/>
                  <a:pt x="2701915" y="721216"/>
                </a:cubicBezTo>
                <a:lnTo>
                  <a:pt x="2724369" y="722353"/>
                </a:lnTo>
                <a:lnTo>
                  <a:pt x="2760974" y="627658"/>
                </a:lnTo>
                <a:cubicBezTo>
                  <a:pt x="2859573" y="440450"/>
                  <a:pt x="3090405" y="309092"/>
                  <a:pt x="3359439" y="309092"/>
                </a:cubicBezTo>
                <a:cubicBezTo>
                  <a:pt x="3404279" y="309092"/>
                  <a:pt x="3448056" y="312741"/>
                  <a:pt x="3490338" y="319689"/>
                </a:cubicBezTo>
                <a:lnTo>
                  <a:pt x="3500624" y="322253"/>
                </a:lnTo>
                <a:lnTo>
                  <a:pt x="3537095" y="268294"/>
                </a:lnTo>
                <a:cubicBezTo>
                  <a:pt x="3673270" y="106424"/>
                  <a:pt x="3903880" y="0"/>
                  <a:pt x="416544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5" name="任意多边形 30">
            <a:extLst>
              <a:ext uri="{FF2B5EF4-FFF2-40B4-BE49-F238E27FC236}">
                <a16:creationId xmlns:a16="http://schemas.microsoft.com/office/drawing/2014/main" id="{0A45C268-F9B5-4B54-9251-1952E11A72C6}"/>
              </a:ext>
            </a:extLst>
          </p:cNvPr>
          <p:cNvSpPr/>
          <p:nvPr/>
        </p:nvSpPr>
        <p:spPr>
          <a:xfrm rot="20700000" flipH="1">
            <a:off x="5499100" y="1689101"/>
            <a:ext cx="1193800" cy="619125"/>
          </a:xfrm>
          <a:custGeom>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gradFill flip="none" rotWithShape="1">
            <a:gsLst>
              <a:gs pos="100000">
                <a:schemeClr val="accent2">
                  <a:alpha val="50000"/>
                </a:schemeClr>
              </a:gs>
              <a:gs pos="0">
                <a:schemeClr val="accent2"/>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2" name="标题 1"/>
          <p:cNvSpPr>
            <a:spLocks noGrp="1"/>
          </p:cNvSpPr>
          <p:nvPr>
            <p:ph type="title"/>
          </p:nvPr>
        </p:nvSpPr>
        <p:spPr>
          <a:xfrm>
            <a:off x="3581400" y="2591561"/>
            <a:ext cx="5029200" cy="978729"/>
          </a:xfrm>
        </p:spPr>
        <p:txBody>
          <a:bodyPr anchor="b">
            <a:normAutofit/>
          </a:bodyPr>
          <a:lstStyle>
            <a:lvl1pPr algn="ctr">
              <a:defRPr sz="4800">
                <a:solidFill>
                  <a:schemeClr val="bg1"/>
                </a:solidFill>
              </a:defRPr>
            </a:lvl1pPr>
          </a:lstStyle>
          <a:p>
            <a:r>
              <a:rPr lang="zh-CN" altLang="en-US" noProof="1"/>
              <a:t>单击此处编辑母版标题样式</a:t>
            </a:r>
          </a:p>
        </p:txBody>
      </p:sp>
      <p:sp>
        <p:nvSpPr>
          <p:cNvPr id="18" name="内容占位符 17"/>
          <p:cNvSpPr>
            <a:spLocks noGrp="1"/>
          </p:cNvSpPr>
          <p:nvPr>
            <p:ph sz="quarter" idx="13"/>
          </p:nvPr>
        </p:nvSpPr>
        <p:spPr>
          <a:xfrm>
            <a:off x="3581400" y="3610929"/>
            <a:ext cx="5029200" cy="461665"/>
          </a:xfrm>
        </p:spPr>
        <p:txBody>
          <a:bodyPr>
            <a:normAutofit/>
          </a:bodyPr>
          <a:lstStyle>
            <a:lvl1pPr marL="0" indent="0" algn="ctr">
              <a:buNone/>
              <a:defRPr sz="2000">
                <a:solidFill>
                  <a:schemeClr val="bg1"/>
                </a:solidFill>
              </a:defRPr>
            </a:lvl1pPr>
          </a:lstStyle>
          <a:p>
            <a:pPr lvl="0"/>
            <a:r>
              <a:rPr lang="zh-CN" altLang="en-US" noProof="1"/>
              <a:t>单击此处编辑母版文本样式</a:t>
            </a:r>
          </a:p>
        </p:txBody>
      </p:sp>
      <p:sp>
        <p:nvSpPr>
          <p:cNvPr id="16" name="日期占位符 2">
            <a:extLst>
              <a:ext uri="{FF2B5EF4-FFF2-40B4-BE49-F238E27FC236}">
                <a16:creationId xmlns:a16="http://schemas.microsoft.com/office/drawing/2014/main" id="{8E6D57BD-623C-4414-BC2E-28A194511EA2}"/>
              </a:ext>
            </a:extLst>
          </p:cNvPr>
          <p:cNvSpPr>
            <a:spLocks noGrp="1"/>
          </p:cNvSpPr>
          <p:nvPr>
            <p:ph type="dt" sz="half" idx="14"/>
          </p:nvPr>
        </p:nvSpPr>
        <p:spPr/>
        <p:txBody>
          <a:bodyPr/>
          <a:lstStyle>
            <a:lvl1pPr>
              <a:defRPr sz="1200"/>
            </a:lvl1pPr>
          </a:lstStyle>
          <a:p>
            <a:pPr>
              <a:defRPr/>
            </a:pPr>
            <a:endParaRPr lang="zh-CN" altLang="zh-CN"/>
          </a:p>
        </p:txBody>
      </p:sp>
      <p:sp>
        <p:nvSpPr>
          <p:cNvPr id="17" name="页脚占位符 3">
            <a:extLst>
              <a:ext uri="{FF2B5EF4-FFF2-40B4-BE49-F238E27FC236}">
                <a16:creationId xmlns:a16="http://schemas.microsoft.com/office/drawing/2014/main" id="{76DFE520-2985-4D33-8551-DFA843A3D660}"/>
              </a:ext>
            </a:extLst>
          </p:cNvPr>
          <p:cNvSpPr>
            <a:spLocks noGrp="1"/>
          </p:cNvSpPr>
          <p:nvPr>
            <p:ph type="ftr" sz="quarter" idx="15"/>
          </p:nvPr>
        </p:nvSpPr>
        <p:spPr/>
        <p:txBody>
          <a:bodyPr/>
          <a:lstStyle>
            <a:lvl1pPr>
              <a:defRPr sz="1200"/>
            </a:lvl1pPr>
          </a:lstStyle>
          <a:p>
            <a:pPr>
              <a:defRPr/>
            </a:pPr>
            <a:endParaRPr lang="zh-CN" altLang="zh-CN"/>
          </a:p>
        </p:txBody>
      </p:sp>
      <p:sp>
        <p:nvSpPr>
          <p:cNvPr id="19" name="灯片编号占位符 4">
            <a:extLst>
              <a:ext uri="{FF2B5EF4-FFF2-40B4-BE49-F238E27FC236}">
                <a16:creationId xmlns:a16="http://schemas.microsoft.com/office/drawing/2014/main" id="{DDDE9371-F047-4CB1-954C-18E92918BDD6}"/>
              </a:ext>
            </a:extLst>
          </p:cNvPr>
          <p:cNvSpPr>
            <a:spLocks noGrp="1"/>
          </p:cNvSpPr>
          <p:nvPr>
            <p:ph type="sldNum" sz="quarter" idx="16"/>
          </p:nvPr>
        </p:nvSpPr>
        <p:spPr/>
        <p:txBody>
          <a:bodyPr/>
          <a:lstStyle>
            <a:lvl1pPr>
              <a:defRPr/>
            </a:lvl1pPr>
          </a:lstStyle>
          <a:p>
            <a:fld id="{B481265B-FB7D-4AE7-8165-14C2F5DB47D6}" type="slidenum">
              <a:rPr lang="zh-CN" altLang="zh-CN"/>
              <a:t>‹#›</a:t>
            </a:fld>
            <a:endParaRPr lang="zh-CN" altLang="zh-CN"/>
          </a:p>
        </p:txBody>
      </p:sp>
    </p:spTree>
    <p:extLst>
      <p:ext uri="{BB962C8B-B14F-4D97-AF65-F5344CB8AC3E}">
        <p14:creationId xmlns:p14="http://schemas.microsoft.com/office/powerpoint/2010/main" val="1815787114"/>
      </p:ext>
    </p:extLst>
  </p:cSld>
  <p:clrMapOvr>
    <a:masterClrMapping/>
  </p:clrMapOvr>
  <p:transition/>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3">
            <a:extLst>
              <a:ext uri="{FF2B5EF4-FFF2-40B4-BE49-F238E27FC236}">
                <a16:creationId xmlns:a16="http://schemas.microsoft.com/office/drawing/2014/main" id="{E922F26B-B68C-442D-97B3-1BC338122447}"/>
              </a:ext>
            </a:extLst>
          </p:cNvPr>
          <p:cNvSpPr>
            <a:spLocks noGrp="1"/>
          </p:cNvSpPr>
          <p:nvPr>
            <p:ph type="dt" sz="half" idx="10"/>
          </p:nvPr>
        </p:nvSpPr>
        <p:spPr/>
        <p:txBody>
          <a:bodyPr/>
          <a:lstStyle>
            <a:lvl1pPr>
              <a:defRPr/>
            </a:lvl1pPr>
          </a:lstStyle>
          <a:p>
            <a:pPr>
              <a:defRPr/>
            </a:pPr>
            <a:endParaRPr lang="zh-CN" altLang="zh-CN"/>
          </a:p>
        </p:txBody>
      </p:sp>
      <p:sp>
        <p:nvSpPr>
          <p:cNvPr id="3" name="页脚占位符 4">
            <a:extLst>
              <a:ext uri="{FF2B5EF4-FFF2-40B4-BE49-F238E27FC236}">
                <a16:creationId xmlns:a16="http://schemas.microsoft.com/office/drawing/2014/main" id="{42CC42C8-AC12-43C7-ACEC-6692EEE79E6A}"/>
              </a:ext>
            </a:extLst>
          </p:cNvPr>
          <p:cNvSpPr>
            <a:spLocks noGrp="1"/>
          </p:cNvSpPr>
          <p:nvPr>
            <p:ph type="ftr" sz="quarter" idx="11"/>
          </p:nvPr>
        </p:nvSpPr>
        <p:spPr/>
        <p:txBody>
          <a:bodyPr/>
          <a:lstStyle>
            <a:lvl1pPr>
              <a:defRPr/>
            </a:lvl1pPr>
          </a:lstStyle>
          <a:p>
            <a:pPr>
              <a:defRPr/>
            </a:pPr>
            <a:endParaRPr lang="zh-CN" altLang="zh-CN"/>
          </a:p>
        </p:txBody>
      </p:sp>
      <p:sp>
        <p:nvSpPr>
          <p:cNvPr id="4" name="灯片编号占位符 5">
            <a:extLst>
              <a:ext uri="{FF2B5EF4-FFF2-40B4-BE49-F238E27FC236}">
                <a16:creationId xmlns:a16="http://schemas.microsoft.com/office/drawing/2014/main" id="{1BAA658E-4F55-4E57-9E78-B3F908B3B346}"/>
              </a:ext>
            </a:extLst>
          </p:cNvPr>
          <p:cNvSpPr>
            <a:spLocks noGrp="1"/>
          </p:cNvSpPr>
          <p:nvPr>
            <p:ph type="sldNum" sz="quarter" idx="12"/>
          </p:nvPr>
        </p:nvSpPr>
        <p:spPr/>
        <p:txBody>
          <a:bodyPr/>
          <a:lstStyle>
            <a:lvl1pPr>
              <a:defRPr/>
            </a:lvl1pPr>
          </a:lstStyle>
          <a:p>
            <a:fld id="{699D400C-78FF-412F-9BE9-98E541BBB2EF}" type="slidenum">
              <a:rPr lang="zh-CN" altLang="zh-CN"/>
              <a:t>‹#›</a:t>
            </a:fld>
            <a:endParaRPr lang="zh-CN" altLang="zh-CN"/>
          </a:p>
        </p:txBody>
      </p:sp>
    </p:spTree>
    <p:extLst>
      <p:ext uri="{BB962C8B-B14F-4D97-AF65-F5344CB8AC3E}">
        <p14:creationId xmlns:p14="http://schemas.microsoft.com/office/powerpoint/2010/main" val="746641003"/>
      </p:ext>
    </p:extLst>
  </p:cSld>
  <p:clrMapOvr>
    <a:masterClrMapping/>
  </p:clrMapOvr>
  <p:transition/>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839788" y="711200"/>
            <a:ext cx="4262400" cy="1600200"/>
          </a:xfrm>
        </p:spPr>
        <p:txBody>
          <a:bodyPr anchor="t">
            <a:normAutofit/>
          </a:bodyPr>
          <a:lstStyle>
            <a:lvl1pPr algn="l">
              <a:defRPr sz="3200"/>
            </a:lvl1pPr>
          </a:lstStyle>
          <a:p>
            <a:r>
              <a:rPr lang="zh-CN" altLang="en-US" noProof="1"/>
              <a:t>单击此处编辑母版标题样式</a:t>
            </a:r>
          </a:p>
        </p:txBody>
      </p:sp>
      <p:sp>
        <p:nvSpPr>
          <p:cNvPr id="3" name="图片占位符 2"/>
          <p:cNvSpPr>
            <a:spLocks noGrp="1" noChangeAspect="1"/>
          </p:cNvSpPr>
          <p:nvPr>
            <p:ph type="pic" idx="1"/>
          </p:nvPr>
        </p:nvSpPr>
        <p:spPr>
          <a:xfrm>
            <a:off x="5352521" y="733425"/>
            <a:ext cx="6170400" cy="54036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1"/>
              <a:t>单击图标添加图片</a:t>
            </a:r>
          </a:p>
        </p:txBody>
      </p:sp>
      <p:sp>
        <p:nvSpPr>
          <p:cNvPr id="4" name="文本占位符 3"/>
          <p:cNvSpPr>
            <a:spLocks noGrp="1"/>
          </p:cNvSpPr>
          <p:nvPr>
            <p:ph type="body" sz="half" idx="2"/>
          </p:nvPr>
        </p:nvSpPr>
        <p:spPr>
          <a:xfrm>
            <a:off x="839788" y="2311400"/>
            <a:ext cx="4262400" cy="3811588"/>
          </a:xfrm>
        </p:spPr>
        <p:txBody>
          <a:bodyPr>
            <a:normAutofit/>
          </a:bodyPr>
          <a:lstStyle>
            <a:lvl1pPr marL="0" indent="0">
              <a:buNone/>
              <a:defRPr sz="20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a:t>单击此处编辑母版文本样式</a:t>
            </a:r>
          </a:p>
        </p:txBody>
      </p:sp>
      <p:sp>
        <p:nvSpPr>
          <p:cNvPr id="5" name="日期占位符 4">
            <a:extLst>
              <a:ext uri="{FF2B5EF4-FFF2-40B4-BE49-F238E27FC236}">
                <a16:creationId xmlns:a16="http://schemas.microsoft.com/office/drawing/2014/main" id="{8AECAEB0-AE27-42BE-9BC1-9137128EE752}"/>
              </a:ext>
            </a:extLst>
          </p:cNvPr>
          <p:cNvSpPr>
            <a:spLocks noGrp="1"/>
          </p:cNvSpPr>
          <p:nvPr>
            <p:ph type="dt" sz="half" idx="10"/>
          </p:nvPr>
        </p:nvSpPr>
        <p:spPr/>
        <p:txBody>
          <a:bodyPr/>
          <a:lstStyle>
            <a:lvl1pPr>
              <a:defRPr sz="1200"/>
            </a:lvl1pPr>
          </a:lstStyle>
          <a:p>
            <a:pPr>
              <a:defRPr/>
            </a:pPr>
            <a:endParaRPr lang="zh-CN" altLang="zh-CN"/>
          </a:p>
        </p:txBody>
      </p:sp>
      <p:sp>
        <p:nvSpPr>
          <p:cNvPr id="6" name="页脚占位符 5">
            <a:extLst>
              <a:ext uri="{FF2B5EF4-FFF2-40B4-BE49-F238E27FC236}">
                <a16:creationId xmlns:a16="http://schemas.microsoft.com/office/drawing/2014/main" id="{F33A0DAA-58A1-480C-91AD-FA4BDDD5E34F}"/>
              </a:ext>
            </a:extLst>
          </p:cNvPr>
          <p:cNvSpPr>
            <a:spLocks noGrp="1"/>
          </p:cNvSpPr>
          <p:nvPr>
            <p:ph type="ftr" sz="quarter" idx="11"/>
          </p:nvPr>
        </p:nvSpPr>
        <p:spPr/>
        <p:txBody>
          <a:bodyPr/>
          <a:lstStyle>
            <a:lvl1pPr>
              <a:defRPr sz="1200"/>
            </a:lvl1pPr>
          </a:lstStyle>
          <a:p>
            <a:pPr>
              <a:defRPr/>
            </a:pPr>
            <a:endParaRPr lang="zh-CN" altLang="zh-CN"/>
          </a:p>
        </p:txBody>
      </p:sp>
      <p:sp>
        <p:nvSpPr>
          <p:cNvPr id="7" name="灯片编号占位符 6">
            <a:extLst>
              <a:ext uri="{FF2B5EF4-FFF2-40B4-BE49-F238E27FC236}">
                <a16:creationId xmlns:a16="http://schemas.microsoft.com/office/drawing/2014/main" id="{C989C687-FB89-4FE3-A192-256627B79A13}"/>
              </a:ext>
            </a:extLst>
          </p:cNvPr>
          <p:cNvSpPr>
            <a:spLocks noGrp="1"/>
          </p:cNvSpPr>
          <p:nvPr>
            <p:ph type="sldNum" sz="quarter" idx="12"/>
          </p:nvPr>
        </p:nvSpPr>
        <p:spPr/>
        <p:txBody>
          <a:bodyPr/>
          <a:lstStyle>
            <a:lvl1pPr>
              <a:defRPr/>
            </a:lvl1pPr>
          </a:lstStyle>
          <a:p>
            <a:fld id="{3128E5A7-83C3-4B14-A1AC-C6AD846AFB9B}" type="slidenum">
              <a:rPr lang="zh-CN" altLang="zh-CN"/>
              <a:t>‹#›</a:t>
            </a:fld>
            <a:endParaRPr lang="zh-CN" altLang="zh-CN"/>
          </a:p>
        </p:txBody>
      </p:sp>
    </p:spTree>
    <p:extLst>
      <p:ext uri="{BB962C8B-B14F-4D97-AF65-F5344CB8AC3E}">
        <p14:creationId xmlns:p14="http://schemas.microsoft.com/office/powerpoint/2010/main" val="851766313"/>
      </p:ext>
    </p:extLst>
  </p:cSld>
  <p:clrMapOvr>
    <a:masterClrMapping/>
  </p:clrMapOvr>
  <p:transition/>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type="vertTitleAndTx" preserve="1">
  <p:cSld name="竖排标题与文本">
    <p:spTree>
      <p:nvGrpSpPr>
        <p:cNvPr id="1" name=""/>
        <p:cNvGrpSpPr/>
        <p:nvPr/>
      </p:nvGrpSpPr>
      <p:grpSpPr>
        <a:xfrm>
          <a:off x="0" y="0"/>
          <a:ext cx="0" cy="0"/>
        </a:xfrm>
      </p:grpSpPr>
      <p:sp>
        <p:nvSpPr>
          <p:cNvPr id="2" name="竖排标题 1"/>
          <p:cNvSpPr>
            <a:spLocks noGrp="1"/>
          </p:cNvSpPr>
          <p:nvPr>
            <p:ph type="title" orient="vert"/>
          </p:nvPr>
        </p:nvSpPr>
        <p:spPr>
          <a:xfrm>
            <a:off x="9824485" y="365125"/>
            <a:ext cx="1529316" cy="5811838"/>
          </a:xfrm>
        </p:spPr>
        <p:txBody>
          <a:bodyPr vert="eaVert">
            <a:normAutofit/>
          </a:bodyPr>
          <a:lstStyle>
            <a:lvl1pPr>
              <a:defRPr sz="2700"/>
            </a:lvl1pPr>
          </a:lstStyle>
          <a:p>
            <a:r>
              <a:rPr lang="zh-CN" altLang="en-US" noProof="1"/>
              <a:t>单击此处编辑母版标题样式</a:t>
            </a:r>
          </a:p>
        </p:txBody>
      </p:sp>
      <p:sp>
        <p:nvSpPr>
          <p:cNvPr id="3" name="竖排文字占位符 2"/>
          <p:cNvSpPr>
            <a:spLocks noGrp="1"/>
          </p:cNvSpPr>
          <p:nvPr>
            <p:ph type="body" orient="vert" idx="1"/>
          </p:nvPr>
        </p:nvSpPr>
        <p:spPr>
          <a:xfrm>
            <a:off x="838201" y="365125"/>
            <a:ext cx="8879959" cy="5811838"/>
          </a:xfrm>
        </p:spPr>
        <p:txBody>
          <a:bodyPr vert="eaVert">
            <a:normAutofit/>
          </a:bodyPr>
          <a:lstStyle>
            <a:lvl1pPr>
              <a:defRPr sz="2400"/>
            </a:lvl1pPr>
            <a:lvl2pPr>
              <a:defRPr sz="2000"/>
            </a:lvl2pPr>
            <a:lvl3pPr>
              <a:defRPr sz="1800"/>
            </a:lvl3pPr>
            <a:lvl4pPr>
              <a:defRPr sz="1800"/>
            </a:lvl4pPr>
            <a:lvl5pPr>
              <a:defRPr sz="1800"/>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id="{1ADCC1DB-291D-4405-B8CE-6E112D4010BD}"/>
              </a:ext>
            </a:extLst>
          </p:cNvPr>
          <p:cNvSpPr>
            <a:spLocks noGrp="1"/>
          </p:cNvSpPr>
          <p:nvPr>
            <p:ph type="dt" sz="half" idx="10"/>
          </p:nvPr>
        </p:nvSpPr>
        <p:spPr/>
        <p:txBody>
          <a:bodyPr/>
          <a:lstStyle>
            <a:lvl1pPr>
              <a:defRPr sz="1200"/>
            </a:lvl1pPr>
          </a:lstStyle>
          <a:p>
            <a:pPr>
              <a:defRPr/>
            </a:pPr>
            <a:endParaRPr lang="zh-CN" altLang="zh-CN"/>
          </a:p>
        </p:txBody>
      </p:sp>
      <p:sp>
        <p:nvSpPr>
          <p:cNvPr id="5" name="页脚占位符 4">
            <a:extLst>
              <a:ext uri="{FF2B5EF4-FFF2-40B4-BE49-F238E27FC236}">
                <a16:creationId xmlns:a16="http://schemas.microsoft.com/office/drawing/2014/main" id="{D4D23978-1848-4F63-AB69-047BA4626BA6}"/>
              </a:ext>
            </a:extLst>
          </p:cNvPr>
          <p:cNvSpPr>
            <a:spLocks noGrp="1"/>
          </p:cNvSpPr>
          <p:nvPr>
            <p:ph type="ftr" sz="quarter" idx="11"/>
          </p:nvPr>
        </p:nvSpPr>
        <p:spPr/>
        <p:txBody>
          <a:bodyPr/>
          <a:lstStyle>
            <a:lvl1pPr>
              <a:defRPr sz="1200"/>
            </a:lvl1pPr>
          </a:lstStyle>
          <a:p>
            <a:pPr>
              <a:defRPr/>
            </a:pPr>
            <a:endParaRPr lang="zh-CN" altLang="zh-CN"/>
          </a:p>
        </p:txBody>
      </p:sp>
      <p:sp>
        <p:nvSpPr>
          <p:cNvPr id="6" name="灯片编号占位符 5">
            <a:extLst>
              <a:ext uri="{FF2B5EF4-FFF2-40B4-BE49-F238E27FC236}">
                <a16:creationId xmlns:a16="http://schemas.microsoft.com/office/drawing/2014/main" id="{C8CE46E1-2E00-4DFB-A445-94F5AD0A59AF}"/>
              </a:ext>
            </a:extLst>
          </p:cNvPr>
          <p:cNvSpPr>
            <a:spLocks noGrp="1"/>
          </p:cNvSpPr>
          <p:nvPr>
            <p:ph type="sldNum" sz="quarter" idx="12"/>
          </p:nvPr>
        </p:nvSpPr>
        <p:spPr/>
        <p:txBody>
          <a:bodyPr/>
          <a:lstStyle>
            <a:lvl1pPr>
              <a:defRPr/>
            </a:lvl1pPr>
          </a:lstStyle>
          <a:p>
            <a:fld id="{6508373C-ABDD-4F50-AAA9-5B32759A6066}" type="slidenum">
              <a:rPr lang="zh-CN" altLang="zh-CN"/>
              <a:t>‹#›</a:t>
            </a:fld>
            <a:endParaRPr lang="zh-CN" altLang="zh-CN"/>
          </a:p>
        </p:txBody>
      </p:sp>
    </p:spTree>
    <p:extLst>
      <p:ext uri="{BB962C8B-B14F-4D97-AF65-F5344CB8AC3E}">
        <p14:creationId xmlns:p14="http://schemas.microsoft.com/office/powerpoint/2010/main" val="1047336148"/>
      </p:ext>
    </p:extLst>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tags" Target="../tags/tag1.xml" /><Relationship Id="rId12" Type="http://schemas.openxmlformats.org/officeDocument/2006/relationships/tags" Target="../tags/tag2.xml" /><Relationship Id="rId13" Type="http://schemas.openxmlformats.org/officeDocument/2006/relationships/tags" Target="../tags/tag3.xml" /><Relationship Id="rId14"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_rels/slideMaster2.xml.rels>&#65279;<?xml version="1.0" encoding="utf-8" standalone="yes"?><Relationships xmlns="http://schemas.openxmlformats.org/package/2006/relationships"><Relationship Id="rId1" Type="http://schemas.openxmlformats.org/officeDocument/2006/relationships/slideLayout" Target="../slideLayouts/slideLayout11.xml" /><Relationship Id="rId10" Type="http://schemas.openxmlformats.org/officeDocument/2006/relationships/slideLayout" Target="../slideLayouts/slideLayout20.xml" /><Relationship Id="rId11" Type="http://schemas.openxmlformats.org/officeDocument/2006/relationships/tags" Target="../tags/tag4.xml" /><Relationship Id="rId12" Type="http://schemas.openxmlformats.org/officeDocument/2006/relationships/tags" Target="../tags/tag5.xml" /><Relationship Id="rId13" Type="http://schemas.openxmlformats.org/officeDocument/2006/relationships/tags" Target="../tags/tag6.xml" /><Relationship Id="rId14" Type="http://schemas.openxmlformats.org/officeDocument/2006/relationships/theme" Target="../theme/theme2.xml" /><Relationship Id="rId2" Type="http://schemas.openxmlformats.org/officeDocument/2006/relationships/slideLayout" Target="../slideLayouts/slideLayout12.xml" /><Relationship Id="rId3" Type="http://schemas.openxmlformats.org/officeDocument/2006/relationships/slideLayout" Target="../slideLayouts/slideLayout13.xml" /><Relationship Id="rId4" Type="http://schemas.openxmlformats.org/officeDocument/2006/relationships/slideLayout" Target="../slideLayouts/slideLayout14.xml" /><Relationship Id="rId5" Type="http://schemas.openxmlformats.org/officeDocument/2006/relationships/slideLayout" Target="../slideLayouts/slideLayout15.xml" /><Relationship Id="rId6" Type="http://schemas.openxmlformats.org/officeDocument/2006/relationships/slideLayout" Target="../slideLayouts/slideLayout16.xml" /><Relationship Id="rId7" Type="http://schemas.openxmlformats.org/officeDocument/2006/relationships/slideLayout" Target="../slideLayouts/slideLayout17.xml" /><Relationship Id="rId8" Type="http://schemas.openxmlformats.org/officeDocument/2006/relationships/slideLayout" Target="../slideLayouts/slideLayout18.xml" /><Relationship Id="rId9" Type="http://schemas.openxmlformats.org/officeDocument/2006/relationships/slideLayout" Target="../slideLayouts/slideLayout19.xml" /></Relationships>
</file>

<file path=ppt/slideMasters/_rels/slideMaster3.xml.rels>&#65279;<?xml version="1.0" encoding="utf-8" standalone="yes"?><Relationships xmlns="http://schemas.openxmlformats.org/package/2006/relationships"><Relationship Id="rId1" Type="http://schemas.openxmlformats.org/officeDocument/2006/relationships/slideLayout" Target="../slideLayouts/slideLayout21.xml" /><Relationship Id="rId2" Type="http://schemas.openxmlformats.org/officeDocument/2006/relationships/slideLayout" Target="../slideLayouts/slideLayout22.xml" /><Relationship Id="rId3" Type="http://schemas.openxmlformats.org/officeDocument/2006/relationships/slideLayout" Target="../slideLayouts/slideLayout23.xml" /><Relationship Id="rId4" Type="http://schemas.openxmlformats.org/officeDocument/2006/relationships/theme" Target="../theme/theme3.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bwMode="auto">
      <p:bgPr>
        <a:solidFill>
          <a:schemeClr val="bg1"/>
        </a:solidFill>
        <a:effectLst/>
      </p:bgPr>
    </p:bg>
    <p:spTree>
      <p:nvGrpSpPr>
        <p:cNvPr id="1" name=""/>
        <p:cNvGrpSpPr/>
        <p:nvPr/>
      </p:nvGrpSpPr>
      <p:grpSpPr>
        <a:xfrm>
          <a:off x="0" y="0"/>
          <a:ext cx="0" cy="0"/>
        </a:xfrm>
      </p:grpSpPr>
      <p:grpSp>
        <p:nvGrpSpPr>
          <p:cNvPr id="1026" name="组合 14">
            <a:extLst>
              <a:ext uri="{FF2B5EF4-FFF2-40B4-BE49-F238E27FC236}">
                <a16:creationId xmlns:a16="http://schemas.microsoft.com/office/drawing/2014/main" id="{599AC82B-70B4-4533-B533-F350CCD6CD5D}"/>
              </a:ext>
            </a:extLst>
          </p:cNvPr>
          <p:cNvGrpSpPr/>
          <p:nvPr/>
        </p:nvGrpSpPr>
        <p:grpSpPr>
          <a:xfrm>
            <a:off x="774701" y="919164"/>
            <a:ext cx="1375833" cy="268287"/>
            <a:chOff x="580813" y="919766"/>
            <a:chExt cx="1032708" cy="267237"/>
          </a:xfrm>
        </p:grpSpPr>
        <p:sp>
          <p:nvSpPr>
            <p:cNvPr id="12" name="椭圆 11">
              <a:extLst>
                <a:ext uri="{FF2B5EF4-FFF2-40B4-BE49-F238E27FC236}">
                  <a16:creationId xmlns:a16="http://schemas.microsoft.com/office/drawing/2014/main" id="{39EA6EED-ED66-4D78-AB8C-AF1B977C30BE}"/>
                </a:ext>
              </a:extLst>
            </p:cNvPr>
            <p:cNvSpPr/>
            <p:nvPr/>
          </p:nvSpPr>
          <p:spPr>
            <a:xfrm flipH="1">
              <a:off x="580813" y="919766"/>
              <a:ext cx="266915"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3" name="椭圆 12">
              <a:extLst>
                <a:ext uri="{FF2B5EF4-FFF2-40B4-BE49-F238E27FC236}">
                  <a16:creationId xmlns:a16="http://schemas.microsoft.com/office/drawing/2014/main" id="{10CE9ACE-6C6E-4906-8151-9F6AF785D367}"/>
                </a:ext>
              </a:extLst>
            </p:cNvPr>
            <p:cNvSpPr/>
            <p:nvPr/>
          </p:nvSpPr>
          <p:spPr>
            <a:xfrm flipH="1">
              <a:off x="1101933" y="952973"/>
              <a:ext cx="200186" cy="2008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椭圆 13">
              <a:extLst>
                <a:ext uri="{FF2B5EF4-FFF2-40B4-BE49-F238E27FC236}">
                  <a16:creationId xmlns:a16="http://schemas.microsoft.com/office/drawing/2014/main" id="{22009C52-FF71-44C4-94F3-1FB1E958E8E0}"/>
                </a:ext>
              </a:extLst>
            </p:cNvPr>
            <p:cNvSpPr/>
            <p:nvPr/>
          </p:nvSpPr>
          <p:spPr>
            <a:xfrm flipH="1">
              <a:off x="1480063" y="986180"/>
              <a:ext cx="133458" cy="1344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1030" name="组合 15">
            <a:extLst>
              <a:ext uri="{FF2B5EF4-FFF2-40B4-BE49-F238E27FC236}">
                <a16:creationId xmlns:a16="http://schemas.microsoft.com/office/drawing/2014/main" id="{D805E5A1-7285-4796-8B9C-868850859DED}"/>
              </a:ext>
            </a:extLst>
          </p:cNvPr>
          <p:cNvGrpSpPr/>
          <p:nvPr/>
        </p:nvGrpSpPr>
        <p:grpSpPr>
          <a:xfrm flipH="1">
            <a:off x="10083801" y="919164"/>
            <a:ext cx="1375833" cy="268287"/>
            <a:chOff x="580813" y="919766"/>
            <a:chExt cx="1032708" cy="267237"/>
          </a:xfrm>
        </p:grpSpPr>
        <p:sp>
          <p:nvSpPr>
            <p:cNvPr id="17" name="椭圆 16">
              <a:extLst>
                <a:ext uri="{FF2B5EF4-FFF2-40B4-BE49-F238E27FC236}">
                  <a16:creationId xmlns:a16="http://schemas.microsoft.com/office/drawing/2014/main" id="{280CB971-8852-46F5-877C-44BD8D2709AF}"/>
                </a:ext>
              </a:extLst>
            </p:cNvPr>
            <p:cNvSpPr/>
            <p:nvPr/>
          </p:nvSpPr>
          <p:spPr>
            <a:xfrm flipH="1">
              <a:off x="580813" y="919766"/>
              <a:ext cx="266915"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8" name="椭圆 17">
              <a:extLst>
                <a:ext uri="{FF2B5EF4-FFF2-40B4-BE49-F238E27FC236}">
                  <a16:creationId xmlns:a16="http://schemas.microsoft.com/office/drawing/2014/main" id="{BFAA04C5-D524-41E1-9757-D3CD83A2B190}"/>
                </a:ext>
              </a:extLst>
            </p:cNvPr>
            <p:cNvSpPr/>
            <p:nvPr/>
          </p:nvSpPr>
          <p:spPr>
            <a:xfrm flipH="1">
              <a:off x="1101933" y="952973"/>
              <a:ext cx="200186" cy="2008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9" name="椭圆 18">
              <a:extLst>
                <a:ext uri="{FF2B5EF4-FFF2-40B4-BE49-F238E27FC236}">
                  <a16:creationId xmlns:a16="http://schemas.microsoft.com/office/drawing/2014/main" id="{0BBED9AE-AF08-4EFE-BAC8-2A7EC43D1328}"/>
                </a:ext>
              </a:extLst>
            </p:cNvPr>
            <p:cNvSpPr/>
            <p:nvPr/>
          </p:nvSpPr>
          <p:spPr>
            <a:xfrm flipH="1">
              <a:off x="1480063" y="986180"/>
              <a:ext cx="133458" cy="1344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1034" name="标题占位符 1">
            <a:extLst>
              <a:ext uri="{FF2B5EF4-FFF2-40B4-BE49-F238E27FC236}">
                <a16:creationId xmlns:a16="http://schemas.microsoft.com/office/drawing/2014/main" id="{10041377-5E50-47A5-BB21-ED59BB4D0E69}"/>
              </a:ext>
            </a:extLst>
          </p:cNvPr>
          <p:cNvSpPr>
            <a:spLocks noGrp="1" noChangeArrowheads="1"/>
          </p:cNvSpPr>
          <p:nvPr>
            <p:ph type="title" idx="4294967295"/>
            <p:custDataLst>
              <p:tags r:id="rId11"/>
            </p:custDataLst>
          </p:nvPr>
        </p:nvSpPr>
        <p:spPr bwMode="auto">
          <a:xfrm>
            <a:off x="2218267" y="365126"/>
            <a:ext cx="7755467"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35" name="文本占位符 2">
            <a:extLst>
              <a:ext uri="{FF2B5EF4-FFF2-40B4-BE49-F238E27FC236}">
                <a16:creationId xmlns:a16="http://schemas.microsoft.com/office/drawing/2014/main" id="{E53E77CB-F9F3-4B7E-9F92-D44D3EE2A54D}"/>
              </a:ext>
            </a:extLst>
          </p:cNvPr>
          <p:cNvSpPr>
            <a:spLocks noGrp="1" noChangeArrowheads="1"/>
          </p:cNvSpPr>
          <p:nvPr>
            <p:ph type="body" idx="5"/>
            <p:custDataLst>
              <p:tags r:id="rId12"/>
            </p:custDataLst>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11CB963F-6BC5-4435-93C4-C76F21D89C99}"/>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normAutofit/>
          </a:bodyPr>
          <a:lstStyle>
            <a:lvl1pPr algn="l">
              <a:lnSpc>
                <a:spcPct val="120000"/>
              </a:lnSpc>
              <a:defRPr sz="1200" noProof="1">
                <a:solidFill>
                  <a:schemeClr val="bg1">
                    <a:lumMod val="50000"/>
                  </a:schemeClr>
                </a:solidFill>
              </a:defRPr>
            </a:lvl1pPr>
          </a:lstStyle>
          <a:p>
            <a:pPr>
              <a:defRPr/>
            </a:pPr>
            <a:endParaRPr lang="zh-CN" altLang="zh-CN"/>
          </a:p>
        </p:txBody>
      </p:sp>
      <p:sp>
        <p:nvSpPr>
          <p:cNvPr id="5" name="页脚占位符 4">
            <a:extLst>
              <a:ext uri="{FF2B5EF4-FFF2-40B4-BE49-F238E27FC236}">
                <a16:creationId xmlns:a16="http://schemas.microsoft.com/office/drawing/2014/main" id="{BEA9B0CE-B2FA-4900-9A4A-E95A742EFB4C}"/>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normAutofit/>
          </a:bodyPr>
          <a:lstStyle>
            <a:lvl1pPr algn="ctr">
              <a:lnSpc>
                <a:spcPct val="120000"/>
              </a:lnSpc>
              <a:defRPr sz="1200" noProof="1">
                <a:solidFill>
                  <a:schemeClr val="bg1">
                    <a:lumMod val="50000"/>
                  </a:schemeClr>
                </a:solidFill>
              </a:defRPr>
            </a:lvl1pPr>
          </a:lstStyle>
          <a:p>
            <a:pPr>
              <a:defRPr/>
            </a:pPr>
            <a:endParaRPr lang="zh-CN" altLang="zh-CN"/>
          </a:p>
        </p:txBody>
      </p:sp>
      <p:sp>
        <p:nvSpPr>
          <p:cNvPr id="6" name="灯片编号占位符 5">
            <a:extLst>
              <a:ext uri="{FF2B5EF4-FFF2-40B4-BE49-F238E27FC236}">
                <a16:creationId xmlns:a16="http://schemas.microsoft.com/office/drawing/2014/main" id="{364E443A-0D55-455E-B27F-A4235A7A5FBF}"/>
              </a:ext>
            </a:extLst>
          </p:cNvPr>
          <p:cNvSpPr>
            <a:spLocks noGrp="1"/>
          </p:cNvSpPr>
          <p:nvPr>
            <p:ph type="sldNum" sz="quarter" idx="4"/>
          </p:nvPr>
        </p:nvSpPr>
        <p:spPr>
          <a:xfrm>
            <a:off x="8610600" y="6356351"/>
            <a:ext cx="2743200" cy="365125"/>
          </a:xfrm>
          <a:prstGeom prst="rect">
            <a:avLst/>
          </a:prstGeom>
        </p:spPr>
        <p:txBody>
          <a:bodyPr vert="horz" wrap="square" lIns="91440" tIns="45720" rIns="91440" bIns="45720" numCol="1" anchor="ctr" anchorCtr="0" compatLnSpc="1">
            <a:prstTxWarp prst="textNoShape">
              <a:avLst/>
            </a:prstTxWarp>
          </a:bodyPr>
          <a:lstStyle>
            <a:lvl1pPr algn="r">
              <a:lnSpc>
                <a:spcPct val="120000"/>
              </a:lnSpc>
              <a:defRPr sz="1200">
                <a:solidFill>
                  <a:srgbClr val="7F7F7F"/>
                </a:solidFill>
              </a:defRPr>
            </a:lvl1pPr>
          </a:lstStyle>
          <a:p>
            <a:fld id="{62022452-6BD1-41FE-9FC3-D1A6E56E3AB6}" type="slidenum">
              <a:rPr lang="zh-CN" altLang="zh-CN"/>
              <a:t>‹#›</a:t>
            </a:fld>
            <a:endParaRPr lang="zh-CN" altLang="zh-CN"/>
          </a:p>
        </p:txBody>
      </p:sp>
      <p:sp>
        <p:nvSpPr>
          <p:cNvPr id="20" name="KSO_TEMPLATE" hidden="1">
            <a:extLst>
              <a:ext uri="{FF2B5EF4-FFF2-40B4-BE49-F238E27FC236}">
                <a16:creationId xmlns:a16="http://schemas.microsoft.com/office/drawing/2014/main" id="{2F12038B-702F-4280-AD1C-012998031E32}"/>
              </a:ext>
            </a:extLst>
          </p:cNvPr>
          <p:cNvSpPr/>
          <p:nvPr>
            <p:custDataLst>
              <p:tags r:id="rId13"/>
            </p:custDataLst>
          </p:nvPr>
        </p:nvSpPr>
        <p:spPr>
          <a:xfrm flipH="1">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Tree>
  </p:cSld>
  <p:clrMap bg1="lt1" tx1="dk1" bg2="lt2" tx2="dk2" accent1="accent1" accent2="accent2" accent3="accent3" accent4="accent4" accent5="accent5" accent6="accent6" hlink="hlink" folHlink="folHlink"/>
  <p:sldLayoutIdLst>
    <p:sldLayoutId id="2147483700" r:id="rId1"/>
    <p:sldLayoutId id="2147483695" r:id="rId2"/>
    <p:sldLayoutId id="2147483701" r:id="rId3"/>
    <p:sldLayoutId id="2147483694" r:id="rId4"/>
    <p:sldLayoutId id="2147483693" r:id="rId5"/>
    <p:sldLayoutId id="2147483702" r:id="rId6"/>
    <p:sldLayoutId id="2147483692" r:id="rId7"/>
    <p:sldLayoutId id="2147483703" r:id="rId8"/>
    <p:sldLayoutId id="2147483704" r:id="rId9"/>
    <p:sldLayoutId id="2147483705" r:id="rId10"/>
  </p:sldLayoutIdLst>
  <p:transition/>
  <p:timing/>
  <p:txStyles>
    <p:titleStyle>
      <a:lvl1pPr algn="ctr" defTabSz="685800" rtl="0" fontAlgn="base">
        <a:lnSpc>
          <a:spcPct val="120000"/>
        </a:lnSpc>
        <a:spcBef>
          <a:spcPct val="0"/>
        </a:spcBef>
        <a:spcAft>
          <a:spcPct val="0"/>
        </a:spcAft>
        <a:defRPr sz="3600" kern="1200">
          <a:solidFill>
            <a:schemeClr val="tx2"/>
          </a:solidFill>
          <a:latin typeface="+mj-lt"/>
          <a:ea typeface="+mj-ea"/>
          <a:cs typeface="+mj-cs"/>
        </a:defRPr>
      </a:lvl1pPr>
      <a:lvl2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2pPr>
      <a:lvl3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3pPr>
      <a:lvl4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4pPr>
      <a:lvl5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5pPr>
      <a:lvl6pPr marL="4572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6pPr>
      <a:lvl7pPr marL="9144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7pPr>
      <a:lvl8pPr marL="13716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8pPr>
      <a:lvl9pPr marL="18288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9pPr>
    </p:titleStyle>
    <p:bodyStyle>
      <a:lvl1pPr marL="171450" indent="-171450" algn="l" defTabSz="685800" rtl="0" fontAlgn="base">
        <a:lnSpc>
          <a:spcPct val="120000"/>
        </a:lnSpc>
        <a:spcBef>
          <a:spcPts val="750"/>
        </a:spcBef>
        <a:spcAft>
          <a:spcPct val="0"/>
        </a:spcAft>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2pPr>
      <a:lvl3pPr marL="8572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3pPr>
      <a:lvl4pPr marL="12001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4pPr>
      <a:lvl5pPr marL="15430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bwMode="auto">
      <p:bgPr>
        <a:solidFill>
          <a:schemeClr val="bg1"/>
        </a:solidFill>
        <a:effectLst/>
      </p:bgPr>
    </p:bg>
    <p:spTree>
      <p:nvGrpSpPr>
        <p:cNvPr id="1" name=""/>
        <p:cNvGrpSpPr/>
        <p:nvPr/>
      </p:nvGrpSpPr>
      <p:grpSpPr>
        <a:xfrm>
          <a:off x="0" y="0"/>
          <a:ext cx="0" cy="0"/>
        </a:xfrm>
      </p:grpSpPr>
      <p:grpSp>
        <p:nvGrpSpPr>
          <p:cNvPr id="2050" name="组合 14">
            <a:extLst>
              <a:ext uri="{FF2B5EF4-FFF2-40B4-BE49-F238E27FC236}">
                <a16:creationId xmlns:a16="http://schemas.microsoft.com/office/drawing/2014/main" id="{3961DFC2-782A-442D-9289-18D03EE68F1B}"/>
              </a:ext>
            </a:extLst>
          </p:cNvPr>
          <p:cNvGrpSpPr/>
          <p:nvPr/>
        </p:nvGrpSpPr>
        <p:grpSpPr>
          <a:xfrm>
            <a:off x="774701" y="919164"/>
            <a:ext cx="1375833" cy="268287"/>
            <a:chOff x="580813" y="919766"/>
            <a:chExt cx="1032708" cy="267237"/>
          </a:xfrm>
        </p:grpSpPr>
        <p:sp>
          <p:nvSpPr>
            <p:cNvPr id="12" name="椭圆 11">
              <a:extLst>
                <a:ext uri="{FF2B5EF4-FFF2-40B4-BE49-F238E27FC236}">
                  <a16:creationId xmlns:a16="http://schemas.microsoft.com/office/drawing/2014/main" id="{AA709F3B-DD99-4416-A2CF-BD8EDBDCC08E}"/>
                </a:ext>
              </a:extLst>
            </p:cNvPr>
            <p:cNvSpPr/>
            <p:nvPr/>
          </p:nvSpPr>
          <p:spPr>
            <a:xfrm flipH="1">
              <a:off x="580813" y="919766"/>
              <a:ext cx="266915"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3" name="椭圆 12">
              <a:extLst>
                <a:ext uri="{FF2B5EF4-FFF2-40B4-BE49-F238E27FC236}">
                  <a16:creationId xmlns:a16="http://schemas.microsoft.com/office/drawing/2014/main" id="{7C211D2C-64B7-48E4-BD75-081C915590C0}"/>
                </a:ext>
              </a:extLst>
            </p:cNvPr>
            <p:cNvSpPr/>
            <p:nvPr/>
          </p:nvSpPr>
          <p:spPr>
            <a:xfrm flipH="1">
              <a:off x="1101933" y="952973"/>
              <a:ext cx="200186" cy="2008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4" name="椭圆 13">
              <a:extLst>
                <a:ext uri="{FF2B5EF4-FFF2-40B4-BE49-F238E27FC236}">
                  <a16:creationId xmlns:a16="http://schemas.microsoft.com/office/drawing/2014/main" id="{C550BA6D-F8D2-4170-8C50-E1844B6C9180}"/>
                </a:ext>
              </a:extLst>
            </p:cNvPr>
            <p:cNvSpPr/>
            <p:nvPr/>
          </p:nvSpPr>
          <p:spPr>
            <a:xfrm flipH="1">
              <a:off x="1480063" y="986180"/>
              <a:ext cx="133458" cy="1344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grpSp>
        <p:nvGrpSpPr>
          <p:cNvPr id="2054" name="组合 15">
            <a:extLst>
              <a:ext uri="{FF2B5EF4-FFF2-40B4-BE49-F238E27FC236}">
                <a16:creationId xmlns:a16="http://schemas.microsoft.com/office/drawing/2014/main" id="{21E1809F-0B17-4DF4-8D61-18E353C7064B}"/>
              </a:ext>
            </a:extLst>
          </p:cNvPr>
          <p:cNvGrpSpPr/>
          <p:nvPr/>
        </p:nvGrpSpPr>
        <p:grpSpPr>
          <a:xfrm flipH="1">
            <a:off x="10083801" y="919164"/>
            <a:ext cx="1375833" cy="268287"/>
            <a:chOff x="580813" y="919766"/>
            <a:chExt cx="1032708" cy="267237"/>
          </a:xfrm>
        </p:grpSpPr>
        <p:sp>
          <p:nvSpPr>
            <p:cNvPr id="17" name="椭圆 16">
              <a:extLst>
                <a:ext uri="{FF2B5EF4-FFF2-40B4-BE49-F238E27FC236}">
                  <a16:creationId xmlns:a16="http://schemas.microsoft.com/office/drawing/2014/main" id="{FFF1714F-8442-42FA-BE5A-E3E1EC04447D}"/>
                </a:ext>
              </a:extLst>
            </p:cNvPr>
            <p:cNvSpPr/>
            <p:nvPr/>
          </p:nvSpPr>
          <p:spPr>
            <a:xfrm flipH="1">
              <a:off x="580813" y="919766"/>
              <a:ext cx="266915" cy="267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8" name="椭圆 17">
              <a:extLst>
                <a:ext uri="{FF2B5EF4-FFF2-40B4-BE49-F238E27FC236}">
                  <a16:creationId xmlns:a16="http://schemas.microsoft.com/office/drawing/2014/main" id="{E7CC5553-8508-4A54-BCBF-69FBBF8B5D3B}"/>
                </a:ext>
              </a:extLst>
            </p:cNvPr>
            <p:cNvSpPr/>
            <p:nvPr/>
          </p:nvSpPr>
          <p:spPr>
            <a:xfrm flipH="1">
              <a:off x="1101933" y="952973"/>
              <a:ext cx="200186" cy="2008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19" name="椭圆 18">
              <a:extLst>
                <a:ext uri="{FF2B5EF4-FFF2-40B4-BE49-F238E27FC236}">
                  <a16:creationId xmlns:a16="http://schemas.microsoft.com/office/drawing/2014/main" id="{E9132BA4-C6CD-4572-8C12-B1E0664EA0AA}"/>
                </a:ext>
              </a:extLst>
            </p:cNvPr>
            <p:cNvSpPr/>
            <p:nvPr/>
          </p:nvSpPr>
          <p:spPr>
            <a:xfrm flipH="1">
              <a:off x="1480063" y="986180"/>
              <a:ext cx="133458" cy="1344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grpSp>
      <p:sp>
        <p:nvSpPr>
          <p:cNvPr id="2058" name="标题占位符 1">
            <a:extLst>
              <a:ext uri="{FF2B5EF4-FFF2-40B4-BE49-F238E27FC236}">
                <a16:creationId xmlns:a16="http://schemas.microsoft.com/office/drawing/2014/main" id="{409F36C2-BD3F-4763-B4D5-DDBDC490535C}"/>
              </a:ext>
            </a:extLst>
          </p:cNvPr>
          <p:cNvSpPr>
            <a:spLocks noGrp="1" noChangeArrowheads="1"/>
          </p:cNvSpPr>
          <p:nvPr>
            <p:ph type="title" idx="4294967295"/>
            <p:custDataLst>
              <p:tags r:id="rId11"/>
            </p:custDataLst>
          </p:nvPr>
        </p:nvSpPr>
        <p:spPr bwMode="auto">
          <a:xfrm>
            <a:off x="2218267" y="365126"/>
            <a:ext cx="7755467"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2059" name="文本占位符 2">
            <a:extLst>
              <a:ext uri="{FF2B5EF4-FFF2-40B4-BE49-F238E27FC236}">
                <a16:creationId xmlns:a16="http://schemas.microsoft.com/office/drawing/2014/main" id="{AD8CF04D-2DF0-4264-AE6D-0039E87EA7D7}"/>
              </a:ext>
            </a:extLst>
          </p:cNvPr>
          <p:cNvSpPr>
            <a:spLocks noGrp="1" noChangeArrowheads="1"/>
          </p:cNvSpPr>
          <p:nvPr>
            <p:ph type="body" idx="5"/>
            <p:custDataLst>
              <p:tags r:id="rId12"/>
            </p:custDataLst>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AEE4B95F-5154-437E-8FFD-E05769B857F9}"/>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normAutofit/>
          </a:bodyPr>
          <a:lstStyle>
            <a:lvl1pPr algn="l">
              <a:lnSpc>
                <a:spcPct val="120000"/>
              </a:lnSpc>
              <a:defRPr sz="1200" noProof="1">
                <a:solidFill>
                  <a:schemeClr val="bg1">
                    <a:lumMod val="50000"/>
                  </a:schemeClr>
                </a:solidFill>
              </a:defRPr>
            </a:lvl1pPr>
          </a:lstStyle>
          <a:p>
            <a:pPr>
              <a:defRPr/>
            </a:pPr>
            <a:endParaRPr lang="zh-CN" altLang="zh-CN"/>
          </a:p>
        </p:txBody>
      </p:sp>
      <p:sp>
        <p:nvSpPr>
          <p:cNvPr id="5" name="页脚占位符 4">
            <a:extLst>
              <a:ext uri="{FF2B5EF4-FFF2-40B4-BE49-F238E27FC236}">
                <a16:creationId xmlns:a16="http://schemas.microsoft.com/office/drawing/2014/main" id="{8185D80D-47E2-4723-9D12-5A96FCBCB6FA}"/>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normAutofit/>
          </a:bodyPr>
          <a:lstStyle>
            <a:lvl1pPr algn="ctr">
              <a:lnSpc>
                <a:spcPct val="120000"/>
              </a:lnSpc>
              <a:defRPr sz="1200" noProof="1">
                <a:solidFill>
                  <a:schemeClr val="bg1">
                    <a:lumMod val="50000"/>
                  </a:schemeClr>
                </a:solidFill>
              </a:defRPr>
            </a:lvl1pPr>
          </a:lstStyle>
          <a:p>
            <a:pPr>
              <a:defRPr/>
            </a:pPr>
            <a:endParaRPr lang="zh-CN" altLang="zh-CN"/>
          </a:p>
        </p:txBody>
      </p:sp>
      <p:sp>
        <p:nvSpPr>
          <p:cNvPr id="6" name="灯片编号占位符 5">
            <a:extLst>
              <a:ext uri="{FF2B5EF4-FFF2-40B4-BE49-F238E27FC236}">
                <a16:creationId xmlns:a16="http://schemas.microsoft.com/office/drawing/2014/main" id="{356351BF-E776-4957-93A1-3F8D135DE9DF}"/>
              </a:ext>
            </a:extLst>
          </p:cNvPr>
          <p:cNvSpPr>
            <a:spLocks noGrp="1"/>
          </p:cNvSpPr>
          <p:nvPr>
            <p:ph type="sldNum" sz="quarter" idx="4"/>
          </p:nvPr>
        </p:nvSpPr>
        <p:spPr>
          <a:xfrm>
            <a:off x="8610600" y="6356351"/>
            <a:ext cx="2743200" cy="365125"/>
          </a:xfrm>
          <a:prstGeom prst="rect">
            <a:avLst/>
          </a:prstGeom>
        </p:spPr>
        <p:txBody>
          <a:bodyPr vert="horz" wrap="square" lIns="91440" tIns="45720" rIns="91440" bIns="45720" numCol="1" anchor="ctr" anchorCtr="0" compatLnSpc="1">
            <a:prstTxWarp prst="textNoShape">
              <a:avLst/>
            </a:prstTxWarp>
          </a:bodyPr>
          <a:lstStyle>
            <a:lvl1pPr algn="r">
              <a:lnSpc>
                <a:spcPct val="120000"/>
              </a:lnSpc>
              <a:defRPr sz="1200">
                <a:solidFill>
                  <a:srgbClr val="7F7F7F"/>
                </a:solidFill>
              </a:defRPr>
            </a:lvl1pPr>
          </a:lstStyle>
          <a:p>
            <a:fld id="{BC3B1F82-2CE0-4E0D-9EF8-7D1B0107275F}" type="slidenum">
              <a:rPr lang="zh-CN" altLang="zh-CN"/>
              <a:t>‹#›</a:t>
            </a:fld>
            <a:endParaRPr lang="zh-CN" altLang="zh-CN"/>
          </a:p>
        </p:txBody>
      </p:sp>
      <p:sp>
        <p:nvSpPr>
          <p:cNvPr id="20" name="KSO_TEMPLATE" hidden="1">
            <a:extLst>
              <a:ext uri="{FF2B5EF4-FFF2-40B4-BE49-F238E27FC236}">
                <a16:creationId xmlns:a16="http://schemas.microsoft.com/office/drawing/2014/main" id="{85DBB761-A3CE-4162-ABC7-EB017235DADB}"/>
              </a:ext>
            </a:extLst>
          </p:cNvPr>
          <p:cNvSpPr/>
          <p:nvPr>
            <p:custDataLst>
              <p:tags r:id="rId13"/>
            </p:custDataLst>
          </p:nvPr>
        </p:nvSpPr>
        <p:spPr>
          <a:xfrm flipH="1">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Tree>
  </p:cSld>
  <p:clrMap bg1="lt1" tx1="dk1" bg2="lt2" tx2="dk2" accent1="accent1" accent2="accent2" accent3="accent3" accent4="accent4" accent5="accent5" accent6="accent6" hlink="hlink" folHlink="folHlink"/>
  <p:sldLayoutIdLst>
    <p:sldLayoutId id="2147483706" r:id="rId1"/>
    <p:sldLayoutId id="2147483699" r:id="rId2"/>
    <p:sldLayoutId id="2147483707" r:id="rId3"/>
    <p:sldLayoutId id="2147483698" r:id="rId4"/>
    <p:sldLayoutId id="2147483697" r:id="rId5"/>
    <p:sldLayoutId id="2147483708" r:id="rId6"/>
    <p:sldLayoutId id="2147483696" r:id="rId7"/>
    <p:sldLayoutId id="2147483709" r:id="rId8"/>
    <p:sldLayoutId id="2147483710" r:id="rId9"/>
    <p:sldLayoutId id="2147483711" r:id="rId10"/>
  </p:sldLayoutIdLst>
  <p:transition/>
  <p:timing/>
  <p:txStyles>
    <p:titleStyle>
      <a:lvl1pPr algn="ctr" defTabSz="685800" rtl="0" fontAlgn="base">
        <a:lnSpc>
          <a:spcPct val="120000"/>
        </a:lnSpc>
        <a:spcBef>
          <a:spcPct val="0"/>
        </a:spcBef>
        <a:spcAft>
          <a:spcPct val="0"/>
        </a:spcAft>
        <a:defRPr sz="3600" kern="1200">
          <a:solidFill>
            <a:schemeClr val="tx2"/>
          </a:solidFill>
          <a:latin typeface="+mj-lt"/>
          <a:ea typeface="+mj-ea"/>
          <a:cs typeface="+mj-cs"/>
        </a:defRPr>
      </a:lvl1pPr>
      <a:lvl2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2pPr>
      <a:lvl3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3pPr>
      <a:lvl4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4pPr>
      <a:lvl5pPr algn="ctr" defTabSz="685800" rtl="0" fontAlgn="base">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5pPr>
      <a:lvl6pPr marL="4572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6pPr>
      <a:lvl7pPr marL="9144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7pPr>
      <a:lvl8pPr marL="13716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8pPr>
      <a:lvl9pPr marL="1828800" algn="ctr" defTabSz="685800" rtl="0" eaLnBrk="1" fontAlgn="base" hangingPunct="1">
        <a:lnSpc>
          <a:spcPct val="120000"/>
        </a:lnSpc>
        <a:spcBef>
          <a:spcPct val="0"/>
        </a:spcBef>
        <a:spcAft>
          <a:spcPct val="0"/>
        </a:spcAft>
        <a:defRPr sz="3600">
          <a:solidFill>
            <a:schemeClr val="tx2"/>
          </a:solidFill>
          <a:latin typeface="Arial" panose="020b0604020202020204" pitchFamily="34" charset="0"/>
          <a:ea typeface="微软雅黑" panose="020b0503020204020204" pitchFamily="34" charset="-122"/>
        </a:defRPr>
      </a:lvl9pPr>
    </p:titleStyle>
    <p:bodyStyle>
      <a:lvl1pPr marL="171450" indent="-171450" algn="l" defTabSz="685800" rtl="0" fontAlgn="base">
        <a:lnSpc>
          <a:spcPct val="120000"/>
        </a:lnSpc>
        <a:spcBef>
          <a:spcPts val="750"/>
        </a:spcBef>
        <a:spcAft>
          <a:spcPct val="0"/>
        </a:spcAft>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2pPr>
      <a:lvl3pPr marL="8572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3pPr>
      <a:lvl4pPr marL="12001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4pPr>
      <a:lvl5pPr marL="1543050" indent="-171450" algn="l" defTabSz="685800" rtl="0" fontAlgn="base">
        <a:lnSpc>
          <a:spcPct val="120000"/>
        </a:lnSpc>
        <a:spcBef>
          <a:spcPts val="375"/>
        </a:spcBef>
        <a:spcAft>
          <a:spcPct val="0"/>
        </a:spcAft>
        <a:buFont typeface="Arial" panose="020b0604020202020204" pitchFamily="34" charset="0"/>
        <a:buChar char="•"/>
        <a:defRPr sz="20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solidFill>
          <a:schemeClr val="bg1"/>
        </a:solidFill>
        <a:effectLst/>
      </p:bgPr>
    </p:bg>
    <p:spTree>
      <p:nvGrpSpPr>
        <p:cNvPr id="1" name=""/>
        <p:cNvGrpSpPr/>
        <p:nvPr/>
      </p:nvGrpSpPr>
      <p:grpSpPr>
        <a:xfrm>
          <a:off x="0" y="0"/>
          <a:ext cx="0" cy="0"/>
        </a:xfrm>
      </p:grpSpPr>
      <p:sp>
        <p:nvSpPr>
          <p:cNvPr id="1026" name="标题占位符 1">
            <a:extLst>
              <a:ext uri="{FF2B5EF4-FFF2-40B4-BE49-F238E27FC236}">
                <a16:creationId xmlns:a16="http://schemas.microsoft.com/office/drawing/2014/main" id="{FFDFD61E-EE53-484C-B137-063D98AD59FF}"/>
              </a:ext>
            </a:extLst>
          </p:cNvPr>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文本占位符 2">
            <a:extLst>
              <a:ext uri="{FF2B5EF4-FFF2-40B4-BE49-F238E27FC236}">
                <a16:creationId xmlns:a16="http://schemas.microsoft.com/office/drawing/2014/main" id="{C5F70092-634B-4BEF-B913-39177B66FD34}"/>
              </a:ext>
            </a:extLst>
          </p:cNvPr>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2C62D54-0BB6-4072-8DF6-89DE776131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ct val="0"/>
              </a:spcBef>
              <a:spcAft>
                <a:spcPct val="0"/>
              </a:spcAft>
              <a:defRPr sz="1200" smtClean="0">
                <a:solidFill>
                  <a:schemeClr val="tx1">
                    <a:tint val="75000"/>
                  </a:schemeClr>
                </a:solidFill>
                <a:latin typeface="+mn-lt"/>
                <a:ea typeface="+mn-ea"/>
              </a:defRPr>
            </a:lvl1pPr>
          </a:lstStyle>
          <a:p>
            <a:pPr>
              <a:defRPr/>
            </a:pPr>
            <a:endParaRPr lang="zh-CN" altLang="zh-CN"/>
          </a:p>
        </p:txBody>
      </p:sp>
      <p:sp>
        <p:nvSpPr>
          <p:cNvPr id="5" name="页脚占位符 4">
            <a:extLst>
              <a:ext uri="{FF2B5EF4-FFF2-40B4-BE49-F238E27FC236}">
                <a16:creationId xmlns:a16="http://schemas.microsoft.com/office/drawing/2014/main" id="{BB8E5509-24C9-4E55-B5AA-7B0A3EA950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ct val="0"/>
              </a:spcBef>
              <a:spcAft>
                <a:spcPct val="0"/>
              </a:spcAft>
              <a:defRPr sz="1200">
                <a:solidFill>
                  <a:schemeClr val="tx1">
                    <a:tint val="75000"/>
                  </a:schemeClr>
                </a:solidFill>
                <a:latin typeface="+mn-lt"/>
                <a:ea typeface="+mn-ea"/>
              </a:defRPr>
            </a:lvl1pPr>
          </a:lstStyle>
          <a:p>
            <a:pPr>
              <a:defRPr/>
            </a:pPr>
            <a:endParaRPr lang="zh-CN" altLang="zh-CN"/>
          </a:p>
        </p:txBody>
      </p:sp>
      <p:sp>
        <p:nvSpPr>
          <p:cNvPr id="6" name="灯片编号占位符 5">
            <a:extLst>
              <a:ext uri="{FF2B5EF4-FFF2-40B4-BE49-F238E27FC236}">
                <a16:creationId xmlns:a16="http://schemas.microsoft.com/office/drawing/2014/main" id="{A31A152F-27B1-4A25-BFE1-80CFD20334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ct val="0"/>
              </a:spcBef>
              <a:spcAft>
                <a:spcPct val="0"/>
              </a:spcAft>
              <a:defRPr sz="1200" smtClean="0">
                <a:solidFill>
                  <a:schemeClr val="tx1">
                    <a:tint val="75000"/>
                  </a:schemeClr>
                </a:solidFill>
                <a:latin typeface="+mn-lt"/>
                <a:ea typeface="+mn-ea"/>
              </a:defRPr>
            </a:lvl1pPr>
          </a:lstStyle>
          <a:p>
            <a:fld id="{62022452-6BD1-41FE-9FC3-D1A6E56E3AB6}" type="slidenum">
              <a:rPr lang="zh-CN" altLang="zh-CN" smtClean="0"/>
              <a:t>‹#›</a:t>
            </a:fld>
            <a:endParaRPr lang="zh-CN" altLang="zh-CN"/>
          </a:p>
        </p:txBody>
      </p:sp>
    </p:spTree>
    <p:extLst>
      <p:ext uri="{BB962C8B-B14F-4D97-AF65-F5344CB8AC3E}">
        <p14:creationId xmlns:p14="http://schemas.microsoft.com/office/powerpoint/2010/main" val="3952270205"/>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8" r:id="rId3"/>
  </p:sldLayoutIdLst>
  <p:transition/>
  <p:timing/>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2pPr>
      <a:lvl3pPr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3pPr>
      <a:lvl4pPr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4pPr>
      <a:lvl5pPr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5pPr>
      <a:lvl6pPr marL="457200"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6pPr>
      <a:lvl7pPr marL="914400"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7pPr>
      <a:lvl8pPr marL="1371600"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8pPr>
      <a:lvl9pPr marL="1828800" algn="l" rtl="0" eaLnBrk="1" fontAlgn="base" hangingPunct="1">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23.xml"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oleObject" Target="../embeddings/oleObject3.bin" TargetMode="Internal" /><Relationship Id="rId3" Type="http://schemas.openxmlformats.org/officeDocument/2006/relationships/image" Target="../media/image13.emf" /><Relationship Id="rId4" Type="http://schemas.openxmlformats.org/officeDocument/2006/relationships/oleObject" Target="../embeddings/oleObject4.bin" TargetMode="Internal" /><Relationship Id="rId5" Type="http://schemas.openxmlformats.org/officeDocument/2006/relationships/image" Target="../media/image14.emf" /><Relationship Id="rId6" Type="http://schemas.openxmlformats.org/officeDocument/2006/relationships/vmlDrawing" Target="../drawings/vmlDrawing2.vml"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image" Target="../media/image15.png" /><Relationship Id="rId3" Type="http://schemas.openxmlformats.org/officeDocument/2006/relationships/image" Target="../media/image16.png"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oleObject" Target="../embeddings/oleObject5.bin" TargetMode="Internal" /><Relationship Id="rId3" Type="http://schemas.openxmlformats.org/officeDocument/2006/relationships/image" Target="../media/image17.emf" /><Relationship Id="rId4" Type="http://schemas.openxmlformats.org/officeDocument/2006/relationships/vmlDrawing" Target="../drawings/vmlDrawing3.vml"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oleObject" Target="../embeddings/oleObject6.bin" TargetMode="Internal" /><Relationship Id="rId3" Type="http://schemas.openxmlformats.org/officeDocument/2006/relationships/image" Target="../media/image18.wmf" /><Relationship Id="rId4" Type="http://schemas.openxmlformats.org/officeDocument/2006/relationships/image" Target="../media/image19.png" /><Relationship Id="rId5" Type="http://schemas.openxmlformats.org/officeDocument/2006/relationships/vmlDrawing" Target="../drawings/vmlDrawing4.vml"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image" Target="../media/image19.png"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oleObject" Target="../embeddings/oleObject7.bin" TargetMode="Internal" /><Relationship Id="rId3" Type="http://schemas.openxmlformats.org/officeDocument/2006/relationships/image" Target="../media/image20.wmf" /><Relationship Id="rId4" Type="http://schemas.openxmlformats.org/officeDocument/2006/relationships/image" Target="../media/image19.png" /><Relationship Id="rId5" Type="http://schemas.openxmlformats.org/officeDocument/2006/relationships/vmlDrawing" Target="../drawings/vmlDrawing5.vml"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image" Target="../media/image19.pn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image" Target="../media/image5.png"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23.xml" /><Relationship Id="rId2" Type="http://schemas.openxmlformats.org/officeDocument/2006/relationships/image" Target="../media/image21.pn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image" Target="../media/image6.png"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oleObject" Target="../embeddings/oleObject1.bin" TargetMode="Internal" /><Relationship Id="rId3" Type="http://schemas.openxmlformats.org/officeDocument/2006/relationships/image" Target="../media/image7.emf" /><Relationship Id="rId4" Type="http://schemas.openxmlformats.org/officeDocument/2006/relationships/oleObject" Target="../embeddings/oleObject2.bin" TargetMode="Internal" /><Relationship Id="rId5" Type="http://schemas.openxmlformats.org/officeDocument/2006/relationships/image" Target="../media/image8.emf" /><Relationship Id="rId6" Type="http://schemas.openxmlformats.org/officeDocument/2006/relationships/vmlDrawing" Target="../drawings/vmlDrawing1.vml"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image" Target="../media/image9.png"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image" Target="../media/image10.png" /><Relationship Id="rId3" Type="http://schemas.openxmlformats.org/officeDocument/2006/relationships/image" Target="../media/image11.jpeg"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22.xml" /><Relationship Id="rId2" Type="http://schemas.openxmlformats.org/officeDocument/2006/relationships/image" Target="../media/image12.jpeg"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22.xml"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矩形 1">
            <a:extLst>
              <a:ext uri="{FF2B5EF4-FFF2-40B4-BE49-F238E27FC236}">
                <a16:creationId xmlns:a16="http://schemas.microsoft.com/office/drawing/2014/main" id="{F67306E5-939F-4246-8902-C88D649D2D7A}"/>
              </a:ext>
            </a:extLst>
          </p:cNvPr>
          <p:cNvSpPr/>
          <p:nvPr/>
        </p:nvSpPr>
        <p:spPr>
          <a:xfrm>
            <a:off x="0" y="2348880"/>
            <a:ext cx="12025336" cy="1200329"/>
          </a:xfrm>
          <a:prstGeom prst="rect">
            <a:avLst/>
          </a:prstGeom>
          <a:noFill/>
        </p:spPr>
        <p:txBody>
          <a:bodyPr>
            <a:spAutoFit/>
          </a:bodyPr>
          <a:lstStyle/>
          <a:p>
            <a:pPr algn="ctr">
              <a:defRPr/>
            </a:pPr>
            <a:r>
              <a:rPr lang="zh-CN" altLang="en-US" sz="7200" b="1">
                <a:ln w="19050" cmpd="sng">
                  <a:solidFill>
                    <a:schemeClr val="tx1"/>
                  </a:solidFill>
                  <a:prstDash val="solid"/>
                  <a:miter lim="800000"/>
                </a:ln>
                <a:solidFill>
                  <a:srgbClr val="FFFF00"/>
                </a:solidFill>
                <a:effectLst>
                  <a:glow rad="63500">
                    <a:schemeClr val="accent6">
                      <a:satMod val="175000"/>
                      <a:alpha val="40000"/>
                    </a:schemeClr>
                  </a:glow>
                  <a:outerShdw blurRad="50800" algn="tl" rotWithShape="0">
                    <a:srgbClr val="000000"/>
                  </a:outerShdw>
                  <a:reflection blurRad="6350" stA="50000" endA="300" endPos="50000" dist="29997" dir="5400000" sy="-100000" algn="bl" rotWithShape="0"/>
                </a:effectLst>
                <a:latin typeface="华文琥珀" panose="02010800040101010101" pitchFamily="2" charset="-122"/>
                <a:ea typeface="华文琥珀" panose="02010800040101010101" pitchFamily="2" charset="-122"/>
              </a:rPr>
              <a:t>课题学习 从数据谈节水</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Rectangle 5">
            <a:extLst>
              <a:ext uri="{FF2B5EF4-FFF2-40B4-BE49-F238E27FC236}">
                <a16:creationId xmlns:a16="http://schemas.microsoft.com/office/drawing/2014/main" id="{F6A8B8CB-EEEF-4711-B40C-544547E82226}"/>
              </a:ext>
            </a:extLst>
          </p:cNvPr>
          <p:cNvSpPr>
            <a:spLocks noChangeArrowheads="1"/>
          </p:cNvSpPr>
          <p:nvPr/>
        </p:nvSpPr>
        <p:spPr bwMode="auto">
          <a:xfrm>
            <a:off x="263595" y="852714"/>
            <a:ext cx="560441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5400" b="1" baseline="-25000">
                <a:solidFill>
                  <a:srgbClr val="0000FF"/>
                </a:solidFill>
                <a:latin typeface="黑体" panose="02010609060101010101" pitchFamily="49" charset="-122"/>
                <a:ea typeface="黑体" panose="02010609060101010101" pitchFamily="49" charset="-122"/>
              </a:rPr>
              <a:t>用条形图分别表示：            </a:t>
            </a:r>
          </a:p>
        </p:txBody>
      </p:sp>
      <p:sp>
        <p:nvSpPr>
          <p:cNvPr id="3" name="Rectangle 6">
            <a:extLst>
              <a:ext uri="{FF2B5EF4-FFF2-40B4-BE49-F238E27FC236}">
                <a16:creationId xmlns:a16="http://schemas.microsoft.com/office/drawing/2014/main" id="{89EB163C-8CEB-4507-8340-2BB924D94C98}"/>
              </a:ext>
            </a:extLst>
          </p:cNvPr>
          <p:cNvSpPr>
            <a:spLocks noChangeArrowheads="1"/>
          </p:cNvSpPr>
          <p:nvPr/>
        </p:nvSpPr>
        <p:spPr bwMode="auto">
          <a:xfrm>
            <a:off x="443607" y="5148956"/>
            <a:ext cx="11304785" cy="1368067"/>
          </a:xfrm>
          <a:prstGeom prst="rect">
            <a:avLst/>
          </a:prstGeom>
          <a:noFill/>
          <a:ln w="9525">
            <a:noFill/>
            <a:miter lim="800000"/>
          </a:ln>
          <a:effectLst/>
        </p:spPr>
        <p:txBody>
          <a:bodyPr wrap="square">
            <a:spAutoFit/>
          </a:bodyPr>
          <a:lstStyle/>
          <a:p>
            <a:pPr>
              <a:lnSpc>
                <a:spcPct val="140000"/>
              </a:lnSpc>
              <a:defRPr/>
            </a:pPr>
            <a:r>
              <a:rPr lang="zh-CN" altLang="zh-CN" sz="240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 </a:t>
            </a:r>
            <a:r>
              <a:rPr lang="zh-CN" altLang="en-US" sz="3200">
                <a:solidFill>
                  <a:srgbClr val="FF0000"/>
                </a:solidFill>
                <a:latin typeface="黑体" panose="02010609060101010101" pitchFamily="49" charset="-122"/>
                <a:ea typeface="黑体" panose="02010609060101010101" pitchFamily="49" charset="-122"/>
              </a:rPr>
              <a:t>由以上两图可以看出，工农业耗水量随着社会的发展逐年上升，势头迅猛．</a:t>
            </a:r>
          </a:p>
        </p:txBody>
      </p:sp>
      <p:sp>
        <p:nvSpPr>
          <p:cNvPr id="4" name="Rectangle 5">
            <a:extLst>
              <a:ext uri="{FF2B5EF4-FFF2-40B4-BE49-F238E27FC236}">
                <a16:creationId xmlns:a16="http://schemas.microsoft.com/office/drawing/2014/main" id="{40F6BE86-8ABB-413A-A24E-F2F19C645E24}"/>
              </a:ext>
            </a:extLst>
          </p:cNvPr>
          <p:cNvSpPr>
            <a:spLocks noChangeArrowheads="1"/>
          </p:cNvSpPr>
          <p:nvPr/>
        </p:nvSpPr>
        <p:spPr bwMode="auto">
          <a:xfrm>
            <a:off x="2419351" y="4552951"/>
            <a:ext cx="3184525" cy="486159"/>
          </a:xfrm>
          <a:prstGeom prst="rect">
            <a:avLst/>
          </a:prstGeom>
          <a:noFill/>
          <a:ln w="9525">
            <a:noFill/>
            <a:miter lim="800000"/>
          </a:ln>
          <a:effectLst/>
        </p:spPr>
        <p:txBody>
          <a:bodyPr>
            <a:spAutoFit/>
          </a:bodyPr>
          <a:lstStyle/>
          <a:p>
            <a:pPr>
              <a:lnSpc>
                <a:spcPct val="115000"/>
              </a:lnSpc>
              <a:spcBef>
                <a:spcPct val="40000"/>
              </a:spcBef>
              <a:defRPr/>
            </a:pPr>
            <a:r>
              <a:rPr lang="zh-CN" altLang="en-US" sz="2400">
                <a:solidFill>
                  <a:srgbClr val="0000FF"/>
                </a:solidFill>
                <a:effectLst>
                  <a:outerShdw blurRad="38100" dist="38100" dir="2700000" algn="tl">
                    <a:srgbClr val="C0C0C0"/>
                  </a:outerShdw>
                </a:effectLst>
                <a:latin typeface="黑体" panose="02010609060101010101" pitchFamily="49" charset="-122"/>
                <a:ea typeface="黑体" panose="02010609060101010101" pitchFamily="49" charset="-122"/>
              </a:rPr>
              <a:t>农业用水量变化         </a:t>
            </a:r>
          </a:p>
        </p:txBody>
      </p:sp>
      <p:sp>
        <p:nvSpPr>
          <p:cNvPr id="5" name="Rectangle 5">
            <a:extLst>
              <a:ext uri="{FF2B5EF4-FFF2-40B4-BE49-F238E27FC236}">
                <a16:creationId xmlns:a16="http://schemas.microsoft.com/office/drawing/2014/main" id="{818EFA20-2DBB-45C9-8333-E543CA9BF07F}"/>
              </a:ext>
            </a:extLst>
          </p:cNvPr>
          <p:cNvSpPr>
            <a:spLocks noChangeArrowheads="1"/>
          </p:cNvSpPr>
          <p:nvPr/>
        </p:nvSpPr>
        <p:spPr bwMode="auto">
          <a:xfrm>
            <a:off x="6623050" y="4552951"/>
            <a:ext cx="3138488" cy="486159"/>
          </a:xfrm>
          <a:prstGeom prst="rect">
            <a:avLst/>
          </a:prstGeom>
          <a:noFill/>
          <a:ln w="9525">
            <a:noFill/>
            <a:miter lim="800000"/>
          </a:ln>
          <a:effectLst/>
        </p:spPr>
        <p:txBody>
          <a:bodyPr>
            <a:spAutoFit/>
          </a:bodyPr>
          <a:lstStyle/>
          <a:p>
            <a:pPr>
              <a:lnSpc>
                <a:spcPct val="115000"/>
              </a:lnSpc>
              <a:spcBef>
                <a:spcPct val="40000"/>
              </a:spcBef>
              <a:defRPr/>
            </a:pPr>
            <a:r>
              <a:rPr lang="zh-CN" altLang="en-US" sz="2400">
                <a:solidFill>
                  <a:srgbClr val="0000FF"/>
                </a:solidFill>
                <a:effectLst>
                  <a:outerShdw blurRad="38100" dist="38100" dir="2700000" algn="tl">
                    <a:srgbClr val="C0C0C0"/>
                  </a:outerShdw>
                </a:effectLst>
                <a:latin typeface="黑体" panose="02010609060101010101" pitchFamily="49" charset="-122"/>
                <a:ea typeface="黑体" panose="02010609060101010101" pitchFamily="49" charset="-122"/>
              </a:rPr>
              <a:t>工业用水量变化         </a:t>
            </a:r>
          </a:p>
        </p:txBody>
      </p:sp>
      <p:grpSp>
        <p:nvGrpSpPr>
          <p:cNvPr id="6" name="组合 27">
            <a:extLst>
              <a:ext uri="{FF2B5EF4-FFF2-40B4-BE49-F238E27FC236}">
                <a16:creationId xmlns:a16="http://schemas.microsoft.com/office/drawing/2014/main" id="{C293E74B-94A0-454E-8335-8CF75E33E2CE}"/>
              </a:ext>
            </a:extLst>
          </p:cNvPr>
          <p:cNvGrpSpPr/>
          <p:nvPr/>
        </p:nvGrpSpPr>
        <p:grpSpPr>
          <a:xfrm>
            <a:off x="1692275" y="1906588"/>
            <a:ext cx="3911600" cy="2590800"/>
            <a:chOff x="265" y="3003"/>
            <a:chExt cx="6160" cy="4080"/>
          </a:xfrm>
        </p:grpSpPr>
        <p:grpSp>
          <p:nvGrpSpPr>
            <p:cNvPr id="7" name="Group 2">
              <a:extLst>
                <a:ext uri="{FF2B5EF4-FFF2-40B4-BE49-F238E27FC236}">
                  <a16:creationId xmlns:a16="http://schemas.microsoft.com/office/drawing/2014/main" id="{83E623D4-E416-4418-AB52-24980A45BFF3}"/>
                </a:ext>
              </a:extLst>
            </p:cNvPr>
            <p:cNvGrpSpPr/>
            <p:nvPr/>
          </p:nvGrpSpPr>
          <p:grpSpPr>
            <a:xfrm>
              <a:off x="265" y="3002"/>
              <a:ext cx="6160" cy="4080"/>
              <a:chExt cx="3598" cy="2903"/>
            </a:xfrm>
          </p:grpSpPr>
          <p:graphicFrame>
            <p:nvGraphicFramePr>
              <p:cNvPr id="10" name="Object 2">
                <a:extLst>
                  <a:ext uri="{FF2B5EF4-FFF2-40B4-BE49-F238E27FC236}">
                    <a16:creationId xmlns:a16="http://schemas.microsoft.com/office/drawing/2014/main" id="{B4879929-8221-4850-A453-1BCA8520A318}"/>
                  </a:ext>
                </a:extLst>
              </p:cNvPr>
              <p:cNvGraphicFramePr>
                <a:graphicFrameLocks noChangeAspect="1"/>
              </p:cNvGraphicFramePr>
              <p:nvPr/>
            </p:nvGraphicFramePr>
            <p:xfrm>
              <a:off x="0" y="0"/>
              <a:ext cx="3456" cy="2903"/>
            </p:xfrm>
            <a:graphic>
              <a:graphicData uri="http://schemas.openxmlformats.org/presentationml/2006/ole">
                <mc:AlternateContent>
                  <mc:Choice xmlns:v="urn:schemas-microsoft-com:vml" Requires="v">
                    <p:oleObj spid="_x0000_s1040" r:id="rId2" imgW="5726160" imgH="3330000" progId="Excel.Chart.8">
                      <p:embed/>
                    </p:oleObj>
                  </mc:Choice>
                  <mc:Fallback>
                    <p:oleObj r:id="rId2" imgW="5726160" imgH="3330000" progId="Excel.Chart.8">
                      <p:embed/>
                      <p:pic>
                        <p:nvPicPr>
                          <p:cNvPr id="0" name="OLE substitute image"/>
                          <p:cNvPicPr/>
                          <p:nvPr/>
                        </p:nvPicPr>
                        <p:blipFill>
                          <a:blip r:embed="rId3">
                            <a:extLst>
                              <a:ext uri="{28A0092B-C50C-407E-A947-70E740481C1C}">
                                <a14:useLocalDpi xmlns:a14="http://schemas.microsoft.com/office/drawing/2010/main" val="0"/>
                              </a:ext>
                            </a:extLst>
                          </a:blip>
                          <a:srcRect l="11955" t="6468" r="9653" b="5727"/>
                          <a:stretch>
                            <a:fillRect/>
                          </a:stretch>
                        </p:blipFill>
                        <p:spPr>
                          <a:xfrm>
                            <a:off x="0" y="0"/>
                            <a:ext cx="3456" cy="2903"/>
                          </a:xfrm>
                          <a:prstGeom prst="rect">
                            <a:avLst/>
                          </a:prstGeom>
                          <a:noFill/>
                          <a:ln>
                            <a:noFill/>
                          </a:ln>
                        </p:spPr>
                      </p:pic>
                    </p:oleObj>
                  </mc:Fallback>
                </mc:AlternateContent>
              </a:graphicData>
            </a:graphic>
          </p:graphicFrame>
          <p:sp>
            <p:nvSpPr>
              <p:cNvPr id="11" name="Text Box 4">
                <a:extLst>
                  <a:ext uri="{FF2B5EF4-FFF2-40B4-BE49-F238E27FC236}">
                    <a16:creationId xmlns:a16="http://schemas.microsoft.com/office/drawing/2014/main" id="{310C0F79-6567-4829-A8FF-B238053A7A3A}"/>
                  </a:ext>
                </a:extLst>
              </p:cNvPr>
              <p:cNvSpPr txBox="1">
                <a:spLocks noChangeArrowheads="1"/>
              </p:cNvSpPr>
              <p:nvPr/>
            </p:nvSpPr>
            <p:spPr bwMode="auto">
              <a:xfrm>
                <a:off x="1871" y="449"/>
                <a:ext cx="1727" cy="379"/>
              </a:xfrm>
              <a:prstGeom prst="rect">
                <a:avLst/>
              </a:prstGeom>
              <a:noFill/>
              <a:ln w="9525">
                <a:noFill/>
                <a:miter lim="800000"/>
              </a:ln>
              <a:effectLst/>
            </p:spPr>
            <p:txBody>
              <a:bodyPr>
                <a:spAutoFit/>
              </a:bodyPr>
              <a:lstStyle/>
              <a:p>
                <a:pPr>
                  <a:spcBef>
                    <a:spcPct val="50000"/>
                  </a:spcBef>
                  <a:defRPr/>
                </a:pPr>
                <a:r>
                  <a:rPr lang="zh-CN" altLang="en-US" sz="1600">
                    <a:effectLst>
                      <a:outerShdw blurRad="38100" dist="38100" dir="2700000" algn="tl">
                        <a:srgbClr val="C0C0C0"/>
                      </a:outerShdw>
                    </a:effectLst>
                    <a:latin typeface="黑体" panose="02010609060101010101" pitchFamily="49" charset="-122"/>
                    <a:ea typeface="黑体" panose="02010609060101010101" pitchFamily="49" charset="-122"/>
                  </a:rPr>
                  <a:t>单位：亿立方千米</a:t>
                </a:r>
              </a:p>
            </p:txBody>
          </p:sp>
        </p:grpSp>
        <p:sp>
          <p:nvSpPr>
            <p:cNvPr id="8" name="矩形 7">
              <a:extLst>
                <a:ext uri="{FF2B5EF4-FFF2-40B4-BE49-F238E27FC236}">
                  <a16:creationId xmlns:a16="http://schemas.microsoft.com/office/drawing/2014/main" id="{96268F2E-A994-49E7-B53F-9A6AC9554196}"/>
                </a:ext>
              </a:extLst>
            </p:cNvPr>
            <p:cNvSpPr/>
            <p:nvPr/>
          </p:nvSpPr>
          <p:spPr>
            <a:xfrm>
              <a:off x="5528" y="3595"/>
              <a:ext cx="680" cy="568"/>
            </a:xfrm>
            <a:prstGeom prst="rect">
              <a:avLst/>
            </a:prstGeom>
            <a:solidFill>
              <a:schemeClr val="accent5"/>
            </a:solidFill>
            <a:ln w="9525" cap="flat" cmpd="sng" algn="ctr">
              <a:noFill/>
              <a:prstDash val="solid"/>
              <a:round/>
              <a:headEnd type="none" w="med" len="med"/>
              <a:tailEnd type="none" w="med" len="med"/>
            </a:ln>
          </p:spPr>
          <p:txBody>
            <a:bodyPr/>
            <a:lstStyle/>
            <a:p>
              <a:pPr>
                <a:defRPr/>
              </a:pPr>
              <a:endParaRPr lang="zh-CN" altLang="en-US" noProof="1"/>
            </a:p>
          </p:txBody>
        </p:sp>
        <p:sp>
          <p:nvSpPr>
            <p:cNvPr id="9" name="文本框 1">
              <a:extLst>
                <a:ext uri="{FF2B5EF4-FFF2-40B4-BE49-F238E27FC236}">
                  <a16:creationId xmlns:a16="http://schemas.microsoft.com/office/drawing/2014/main" id="{C722EC8D-51DB-44DE-A480-18D6B7B334F4}"/>
                </a:ext>
              </a:extLst>
            </p:cNvPr>
            <p:cNvSpPr txBox="1">
              <a:spLocks noChangeArrowheads="1"/>
            </p:cNvSpPr>
            <p:nvPr/>
          </p:nvSpPr>
          <p:spPr bwMode="auto">
            <a:xfrm>
              <a:off x="5400" y="3649"/>
              <a:ext cx="674" cy="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600">
                  <a:latin typeface="黑体" panose="02010609060101010101" pitchFamily="49" charset="-122"/>
                  <a:ea typeface="黑体" panose="02010609060101010101" pitchFamily="49" charset="-122"/>
                </a:rPr>
                <a:t>米</a:t>
              </a:r>
            </a:p>
          </p:txBody>
        </p:sp>
      </p:grpSp>
      <p:grpSp>
        <p:nvGrpSpPr>
          <p:cNvPr id="12" name="组合 28">
            <a:extLst>
              <a:ext uri="{FF2B5EF4-FFF2-40B4-BE49-F238E27FC236}">
                <a16:creationId xmlns:a16="http://schemas.microsoft.com/office/drawing/2014/main" id="{71EFB747-0CEF-4574-A4E1-00006ED28653}"/>
              </a:ext>
            </a:extLst>
          </p:cNvPr>
          <p:cNvGrpSpPr/>
          <p:nvPr/>
        </p:nvGrpSpPr>
        <p:grpSpPr>
          <a:xfrm>
            <a:off x="6137275" y="1671638"/>
            <a:ext cx="3805238" cy="2825750"/>
            <a:chOff x="7265" y="2633"/>
            <a:chExt cx="5992" cy="4450"/>
          </a:xfrm>
        </p:grpSpPr>
        <p:grpSp>
          <p:nvGrpSpPr>
            <p:cNvPr id="13" name="Group 2">
              <a:extLst>
                <a:ext uri="{FF2B5EF4-FFF2-40B4-BE49-F238E27FC236}">
                  <a16:creationId xmlns:a16="http://schemas.microsoft.com/office/drawing/2014/main" id="{F044396A-D8ED-40B0-B9F3-5F9B458DD52B}"/>
                </a:ext>
              </a:extLst>
            </p:cNvPr>
            <p:cNvGrpSpPr/>
            <p:nvPr/>
          </p:nvGrpSpPr>
          <p:grpSpPr>
            <a:xfrm>
              <a:off x="7265" y="2632"/>
              <a:ext cx="5992" cy="4450"/>
              <a:chExt cx="3594" cy="2823"/>
            </a:xfrm>
          </p:grpSpPr>
          <p:graphicFrame>
            <p:nvGraphicFramePr>
              <p:cNvPr id="16" name="Object 2">
                <a:extLst>
                  <a:ext uri="{FF2B5EF4-FFF2-40B4-BE49-F238E27FC236}">
                    <a16:creationId xmlns:a16="http://schemas.microsoft.com/office/drawing/2014/main" id="{93E1C92F-EF47-40FD-A993-70329B132D6D}"/>
                  </a:ext>
                </a:extLst>
              </p:cNvPr>
              <p:cNvGraphicFramePr>
                <a:graphicFrameLocks noChangeAspect="1"/>
              </p:cNvGraphicFramePr>
              <p:nvPr/>
            </p:nvGraphicFramePr>
            <p:xfrm>
              <a:off x="0" y="0"/>
              <a:ext cx="3168" cy="2823"/>
            </p:xfrm>
            <a:graphic>
              <a:graphicData uri="http://schemas.openxmlformats.org/presentationml/2006/ole">
                <mc:AlternateContent>
                  <mc:Choice xmlns:v="urn:schemas-microsoft-com:vml" Requires="v">
                    <p:oleObj spid="_x0000_s1041" r:id="rId4" imgW="5726160" imgH="3330000" progId="Excel.Chart.8">
                      <p:embed/>
                    </p:oleObj>
                  </mc:Choice>
                  <mc:Fallback>
                    <p:oleObj r:id="rId4" imgW="5726160" imgH="3330000" progId="Excel.Chart.8">
                      <p:embed/>
                      <p:pic>
                        <p:nvPicPr>
                          <p:cNvPr id="0" name="OLE substitute image"/>
                          <p:cNvPicPr/>
                          <p:nvPr/>
                        </p:nvPicPr>
                        <p:blipFill>
                          <a:blip r:embed="rId5">
                            <a:extLst>
                              <a:ext uri="{28A0092B-C50C-407E-A947-70E740481C1C}">
                                <a14:useLocalDpi xmlns:a14="http://schemas.microsoft.com/office/drawing/2010/main" val="0"/>
                              </a:ext>
                            </a:extLst>
                          </a:blip>
                          <a:srcRect l="11581" t="3275" r="10974" b="4259"/>
                          <a:stretch>
                            <a:fillRect/>
                          </a:stretch>
                        </p:blipFill>
                        <p:spPr>
                          <a:xfrm>
                            <a:off x="0" y="0"/>
                            <a:ext cx="3168" cy="2823"/>
                          </a:xfrm>
                          <a:prstGeom prst="rect">
                            <a:avLst/>
                          </a:prstGeom>
                          <a:noFill/>
                          <a:ln>
                            <a:noFill/>
                          </a:ln>
                        </p:spPr>
                      </p:pic>
                    </p:oleObj>
                  </mc:Fallback>
                </mc:AlternateContent>
              </a:graphicData>
            </a:graphic>
          </p:graphicFrame>
          <p:sp>
            <p:nvSpPr>
              <p:cNvPr id="17" name="Text Box 4">
                <a:extLst>
                  <a:ext uri="{FF2B5EF4-FFF2-40B4-BE49-F238E27FC236}">
                    <a16:creationId xmlns:a16="http://schemas.microsoft.com/office/drawing/2014/main" id="{940FF597-51F8-466C-AE4D-667E0174A5CC}"/>
                  </a:ext>
                </a:extLst>
              </p:cNvPr>
              <p:cNvSpPr txBox="1">
                <a:spLocks noChangeArrowheads="1"/>
              </p:cNvSpPr>
              <p:nvPr/>
            </p:nvSpPr>
            <p:spPr bwMode="auto">
              <a:xfrm>
                <a:off x="1831" y="484"/>
                <a:ext cx="1763" cy="335"/>
              </a:xfrm>
              <a:prstGeom prst="rect">
                <a:avLst/>
              </a:prstGeom>
              <a:noFill/>
              <a:ln w="9525">
                <a:noFill/>
                <a:miter lim="800000"/>
              </a:ln>
              <a:effectLst/>
            </p:spPr>
            <p:txBody>
              <a:bodyPr>
                <a:spAutoFit/>
              </a:bodyPr>
              <a:lstStyle/>
              <a:p>
                <a:pPr>
                  <a:spcBef>
                    <a:spcPct val="50000"/>
                  </a:spcBef>
                  <a:defRPr/>
                </a:pPr>
                <a:r>
                  <a:rPr lang="zh-CN" altLang="en-US" sz="1600">
                    <a:effectLst>
                      <a:outerShdw blurRad="38100" dist="38100" dir="2700000" algn="tl">
                        <a:srgbClr val="C0C0C0"/>
                      </a:outerShdw>
                    </a:effectLst>
                    <a:latin typeface="黑体" panose="02010609060101010101" pitchFamily="49" charset="-122"/>
                    <a:ea typeface="黑体" panose="02010609060101010101" pitchFamily="49" charset="-122"/>
                  </a:rPr>
                  <a:t>单位：亿立方千米</a:t>
                </a:r>
              </a:p>
            </p:txBody>
          </p:sp>
        </p:grpSp>
        <p:sp>
          <p:nvSpPr>
            <p:cNvPr id="14" name="矩形 13">
              <a:extLst>
                <a:ext uri="{FF2B5EF4-FFF2-40B4-BE49-F238E27FC236}">
                  <a16:creationId xmlns:a16="http://schemas.microsoft.com/office/drawing/2014/main" id="{29D95F8A-2716-4EF4-A5E1-1D004F085291}"/>
                </a:ext>
              </a:extLst>
            </p:cNvPr>
            <p:cNvSpPr/>
            <p:nvPr/>
          </p:nvSpPr>
          <p:spPr>
            <a:xfrm>
              <a:off x="12380" y="3353"/>
              <a:ext cx="680" cy="567"/>
            </a:xfrm>
            <a:prstGeom prst="rect">
              <a:avLst/>
            </a:prstGeom>
            <a:solidFill>
              <a:schemeClr val="accent5"/>
            </a:solidFill>
            <a:ln w="9525" cap="flat" cmpd="sng" algn="ctr">
              <a:noFill/>
              <a:prstDash val="solid"/>
              <a:round/>
              <a:headEnd type="none" w="med" len="med"/>
              <a:tailEnd type="none" w="med" len="med"/>
            </a:ln>
          </p:spPr>
          <p:txBody>
            <a:bodyPr/>
            <a:lstStyle/>
            <a:p>
              <a:pPr>
                <a:defRPr/>
              </a:pPr>
              <a:endParaRPr lang="zh-CN" altLang="en-US" noProof="1"/>
            </a:p>
          </p:txBody>
        </p:sp>
        <p:sp>
          <p:nvSpPr>
            <p:cNvPr id="15" name="文本框 9">
              <a:extLst>
                <a:ext uri="{FF2B5EF4-FFF2-40B4-BE49-F238E27FC236}">
                  <a16:creationId xmlns:a16="http://schemas.microsoft.com/office/drawing/2014/main" id="{FABABE5A-3FDE-41F2-AA51-6C2290E01EA9}"/>
                </a:ext>
              </a:extLst>
            </p:cNvPr>
            <p:cNvSpPr txBox="1">
              <a:spLocks noChangeArrowheads="1"/>
            </p:cNvSpPr>
            <p:nvPr/>
          </p:nvSpPr>
          <p:spPr bwMode="auto">
            <a:xfrm>
              <a:off x="12234" y="3407"/>
              <a:ext cx="674" cy="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600">
                  <a:latin typeface="黑体" panose="02010609060101010101" pitchFamily="49" charset="-122"/>
                  <a:ea typeface="黑体" panose="02010609060101010101" pitchFamily="49" charset="-122"/>
                </a:rPr>
                <a:t>米</a:t>
              </a:r>
            </a:p>
          </p:txBody>
        </p:sp>
      </p:grpSp>
      <p:sp>
        <p:nvSpPr>
          <p:cNvPr id="18" name="矩形 17">
            <a:extLst>
              <a:ext uri="{FF2B5EF4-FFF2-40B4-BE49-F238E27FC236}">
                <a16:creationId xmlns:a16="http://schemas.microsoft.com/office/drawing/2014/main" id="{7E03377B-D60E-4553-9629-1F9EF28B1058}"/>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问题解决</a:t>
            </a:r>
          </a:p>
        </p:txBody>
      </p:sp>
    </p:spTree>
    <p:extLst>
      <p:ext uri="{BB962C8B-B14F-4D97-AF65-F5344CB8AC3E}">
        <p14:creationId xmlns:p14="http://schemas.microsoft.com/office/powerpoint/2010/main" val="125597563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 Box 2">
            <a:extLst>
              <a:ext uri="{FF2B5EF4-FFF2-40B4-BE49-F238E27FC236}">
                <a16:creationId xmlns:a16="http://schemas.microsoft.com/office/drawing/2014/main" id="{27197859-9733-4002-9100-F703899ACAE1}"/>
              </a:ext>
            </a:extLst>
          </p:cNvPr>
          <p:cNvSpPr txBox="1">
            <a:spLocks noChangeArrowheads="1"/>
          </p:cNvSpPr>
          <p:nvPr/>
        </p:nvSpPr>
        <p:spPr bwMode="auto">
          <a:xfrm>
            <a:off x="76200" y="846139"/>
            <a:ext cx="12072415" cy="2576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spcBef>
                <a:spcPct val="40000"/>
              </a:spcBef>
            </a:pPr>
            <a:r>
              <a:rPr lang="zh-CN" altLang="en-US" sz="2400">
                <a:latin typeface="黑体" panose="02010609060101010101" pitchFamily="49" charset="-122"/>
                <a:ea typeface="黑体" panose="02010609060101010101" pitchFamily="49" charset="-122"/>
              </a:rPr>
              <a:t>    </a:t>
            </a:r>
            <a:r>
              <a:rPr lang="zh-CN" altLang="en-US" sz="2800">
                <a:latin typeface="黑体" panose="02010609060101010101" pitchFamily="49" charset="-122"/>
                <a:ea typeface="黑体" panose="02010609060101010101" pitchFamily="49" charset="-122"/>
              </a:rPr>
              <a:t>水利部预测，</a:t>
            </a:r>
            <a:r>
              <a:rPr lang="zh-CN" altLang="en-US" sz="2800" b="1">
                <a:latin typeface="Times New Roman" panose="02020603050405020304" pitchFamily="18" charset="0"/>
                <a:ea typeface="黑体" panose="02010609060101010101" pitchFamily="49" charset="-122"/>
              </a:rPr>
              <a:t>2030</a:t>
            </a:r>
            <a:r>
              <a:rPr lang="zh-CN" altLang="en-US" sz="2800">
                <a:latin typeface="黑体" panose="02010609060101010101" pitchFamily="49" charset="-122"/>
                <a:ea typeface="黑体" panose="02010609060101010101" pitchFamily="49" charset="-122"/>
              </a:rPr>
              <a:t>年中国人口将达到</a:t>
            </a:r>
            <a:r>
              <a:rPr lang="zh-CN" altLang="en-US" sz="2800" b="1">
                <a:latin typeface="Times New Roman" panose="02020603050405020304" pitchFamily="18" charset="0"/>
                <a:ea typeface="黑体" panose="02010609060101010101" pitchFamily="49" charset="-122"/>
              </a:rPr>
              <a:t>16</a:t>
            </a:r>
            <a:r>
              <a:rPr lang="zh-CN" altLang="en-US" sz="2800">
                <a:latin typeface="黑体" panose="02010609060101010101" pitchFamily="49" charset="-122"/>
                <a:ea typeface="黑体" panose="02010609060101010101" pitchFamily="49" charset="-122"/>
              </a:rPr>
              <a:t>亿，届时人均水资源量仅有</a:t>
            </a:r>
            <a:r>
              <a:rPr lang="zh-CN" altLang="en-US" sz="2800" b="1">
                <a:latin typeface="Times New Roman" panose="02020603050405020304" pitchFamily="18" charset="0"/>
                <a:ea typeface="黑体" panose="02010609060101010101" pitchFamily="49" charset="-122"/>
              </a:rPr>
              <a:t>1750</a:t>
            </a:r>
            <a:r>
              <a:rPr lang="zh-CN" altLang="en-US" sz="2800">
                <a:latin typeface="黑体" panose="02010609060101010101" pitchFamily="49" charset="-122"/>
                <a:ea typeface="黑体" panose="02010609060101010101" pitchFamily="49" charset="-122"/>
              </a:rPr>
              <a:t>立方米．在充分考虑节水情况下，预计用水总量为</a:t>
            </a:r>
            <a:r>
              <a:rPr lang="zh-CN" altLang="en-US" sz="2800" b="1">
                <a:latin typeface="Times New Roman" panose="02020603050405020304" pitchFamily="18" charset="0"/>
                <a:ea typeface="黑体" panose="02010609060101010101" pitchFamily="49" charset="-122"/>
              </a:rPr>
              <a:t>7000</a:t>
            </a:r>
            <a:r>
              <a:rPr lang="zh-CN" altLang="en-US" sz="2800">
                <a:latin typeface="黑体" panose="02010609060101010101" pitchFamily="49" charset="-122"/>
                <a:ea typeface="黑体" panose="02010609060101010101" pitchFamily="49" charset="-122"/>
              </a:rPr>
              <a:t>亿至</a:t>
            </a:r>
            <a:r>
              <a:rPr lang="zh-CN" altLang="en-US" sz="2800" b="1">
                <a:latin typeface="Times New Roman" panose="02020603050405020304" pitchFamily="18" charset="0"/>
                <a:ea typeface="黑体" panose="02010609060101010101" pitchFamily="49" charset="-122"/>
              </a:rPr>
              <a:t>8000</a:t>
            </a:r>
            <a:r>
              <a:rPr lang="zh-CN" altLang="en-US" sz="2800">
                <a:latin typeface="黑体" panose="02010609060101010101" pitchFamily="49" charset="-122"/>
                <a:ea typeface="黑体" panose="02010609060101010101" pitchFamily="49" charset="-122"/>
              </a:rPr>
              <a:t>亿立方米，要求供水能力比现在增长</a:t>
            </a:r>
            <a:r>
              <a:rPr lang="zh-CN" altLang="en-US" sz="2800" b="1">
                <a:latin typeface="Times New Roman" panose="02020603050405020304" pitchFamily="18" charset="0"/>
                <a:ea typeface="黑体" panose="02010609060101010101" pitchFamily="49" charset="-122"/>
              </a:rPr>
              <a:t>1300</a:t>
            </a:r>
            <a:r>
              <a:rPr lang="zh-CN" altLang="en-US" sz="2800">
                <a:latin typeface="黑体" panose="02010609060101010101" pitchFamily="49" charset="-122"/>
                <a:ea typeface="黑体" panose="02010609060101010101" pitchFamily="49" charset="-122"/>
              </a:rPr>
              <a:t>亿至</a:t>
            </a:r>
            <a:r>
              <a:rPr lang="zh-CN" altLang="en-US" sz="2800" b="1">
                <a:latin typeface="Times New Roman" panose="02020603050405020304" pitchFamily="18" charset="0"/>
                <a:ea typeface="黑体" panose="02010609060101010101" pitchFamily="49" charset="-122"/>
              </a:rPr>
              <a:t>2300</a:t>
            </a:r>
            <a:r>
              <a:rPr lang="zh-CN" altLang="en-US" sz="2800">
                <a:latin typeface="黑体" panose="02010609060101010101" pitchFamily="49" charset="-122"/>
                <a:ea typeface="黑体" panose="02010609060101010101" pitchFamily="49" charset="-122"/>
              </a:rPr>
              <a:t>亿立方米，全国实际可利用水资源量接近合理利用水量上限，水资源开发难度极大． </a:t>
            </a:r>
          </a:p>
        </p:txBody>
      </p:sp>
      <p:sp>
        <p:nvSpPr>
          <p:cNvPr id="3" name="Rectangle 3">
            <a:extLst>
              <a:ext uri="{FF2B5EF4-FFF2-40B4-BE49-F238E27FC236}">
                <a16:creationId xmlns:a16="http://schemas.microsoft.com/office/drawing/2014/main" id="{88964130-AFFE-4D96-BF01-C8D4F0130878}"/>
              </a:ext>
            </a:extLst>
          </p:cNvPr>
          <p:cNvSpPr>
            <a:spLocks noChangeArrowheads="1"/>
          </p:cNvSpPr>
          <p:nvPr/>
        </p:nvSpPr>
        <p:spPr bwMode="auto">
          <a:xfrm>
            <a:off x="2783770" y="4005040"/>
            <a:ext cx="75199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b="1">
                <a:solidFill>
                  <a:srgbClr val="0000FF"/>
                </a:solidFill>
                <a:latin typeface="黑体" panose="02010609060101010101" pitchFamily="49" charset="-122"/>
                <a:ea typeface="黑体" panose="02010609060101010101" pitchFamily="49" charset="-122"/>
              </a:rPr>
              <a:t>2000-2008</a:t>
            </a:r>
            <a:r>
              <a:rPr lang="zh-CN" altLang="en-US" sz="2800" b="1">
                <a:solidFill>
                  <a:srgbClr val="0000FF"/>
                </a:solidFill>
                <a:latin typeface="黑体" panose="02010609060101010101" pitchFamily="49" charset="-122"/>
                <a:ea typeface="黑体" panose="02010609060101010101" pitchFamily="49" charset="-122"/>
              </a:rPr>
              <a:t>全国生活用水量</a:t>
            </a:r>
            <a:r>
              <a:rPr lang="zh-CN" altLang="zh-CN" sz="2800" b="1">
                <a:solidFill>
                  <a:srgbClr val="0000FF"/>
                </a:solidFill>
                <a:latin typeface="黑体" panose="02010609060101010101" pitchFamily="49" charset="-122"/>
                <a:ea typeface="黑体" panose="02010609060101010101" pitchFamily="49" charset="-122"/>
              </a:rPr>
              <a:t> </a:t>
            </a:r>
            <a:r>
              <a:rPr lang="zh-CN" altLang="en-US" sz="2800" b="1">
                <a:solidFill>
                  <a:srgbClr val="0000FF"/>
                </a:solidFill>
                <a:latin typeface="黑体" panose="02010609060101010101" pitchFamily="49" charset="-122"/>
                <a:ea typeface="黑体" panose="02010609060101010101" pitchFamily="49" charset="-122"/>
                <a:sym typeface="Wingdings" panose="05000000000000000000" pitchFamily="2" charset="2"/>
              </a:rPr>
              <a:t>（</a:t>
            </a:r>
            <a:r>
              <a:rPr lang="zh-CN" altLang="en-US" sz="2800" b="1">
                <a:solidFill>
                  <a:srgbClr val="0000FF"/>
                </a:solidFill>
                <a:latin typeface="黑体" panose="02010609060101010101" pitchFamily="49" charset="-122"/>
                <a:ea typeface="黑体" panose="02010609060101010101" pitchFamily="49" charset="-122"/>
              </a:rPr>
              <a:t>单位／亿</a:t>
            </a:r>
            <a:r>
              <a:rPr lang="en-US" altLang="zh-CN" sz="2800" b="1">
                <a:solidFill>
                  <a:srgbClr val="0000FF"/>
                </a:solidFill>
                <a:latin typeface="Times New Roman" panose="02020603050405020304" pitchFamily="18" charset="0"/>
                <a:ea typeface="黑体" panose="02010609060101010101" pitchFamily="49" charset="-122"/>
              </a:rPr>
              <a:t>m</a:t>
            </a:r>
            <a:r>
              <a:rPr lang="en-US" altLang="zh-CN" sz="2800" b="1" baseline="30000">
                <a:solidFill>
                  <a:srgbClr val="0000FF"/>
                </a:solidFill>
                <a:latin typeface="Times New Roman" panose="02020603050405020304" pitchFamily="18" charset="0"/>
                <a:ea typeface="黑体" panose="02010609060101010101" pitchFamily="49" charset="-122"/>
              </a:rPr>
              <a:t>3</a:t>
            </a:r>
            <a:r>
              <a:rPr lang="zh-CN" altLang="en-US" sz="2800" b="1">
                <a:solidFill>
                  <a:srgbClr val="0000FF"/>
                </a:solidFill>
                <a:latin typeface="黑体" panose="02010609060101010101" pitchFamily="49" charset="-122"/>
                <a:ea typeface="黑体" panose="02010609060101010101" pitchFamily="49" charset="-122"/>
              </a:rPr>
              <a:t>）</a:t>
            </a:r>
            <a:r>
              <a:rPr lang="zh-CN" altLang="zh-CN" sz="2800" b="1">
                <a:solidFill>
                  <a:srgbClr val="0000FF"/>
                </a:solidFill>
                <a:latin typeface="黑体" panose="02010609060101010101" pitchFamily="49" charset="-122"/>
                <a:ea typeface="黑体" panose="02010609060101010101" pitchFamily="49" charset="-122"/>
              </a:rPr>
              <a:t>                </a:t>
            </a:r>
            <a:endParaRPr lang="zh-CN" altLang="en-US" sz="2800" b="1">
              <a:solidFill>
                <a:srgbClr val="0000FF"/>
              </a:solidFill>
              <a:latin typeface="黑体" panose="02010609060101010101" pitchFamily="49" charset="-122"/>
              <a:ea typeface="黑体" panose="02010609060101010101" pitchFamily="49" charset="-122"/>
            </a:endParaRPr>
          </a:p>
        </p:txBody>
      </p:sp>
      <p:graphicFrame>
        <p:nvGraphicFramePr>
          <p:cNvPr id="4" name="Group 4">
            <a:extLst>
              <a:ext uri="{FF2B5EF4-FFF2-40B4-BE49-F238E27FC236}">
                <a16:creationId xmlns:a16="http://schemas.microsoft.com/office/drawing/2014/main" id="{67679CE5-29AD-4085-B1A1-80C6785C1DF2}"/>
              </a:ext>
            </a:extLst>
          </p:cNvPr>
          <p:cNvGraphicFramePr>
            <a:graphicFrameLocks noGrp="1"/>
          </p:cNvGraphicFramePr>
          <p:nvPr>
            <p:extLst>
              <p:ext uri="{D42A27DB-BD31-4B8C-83A1-F6EECF244321}">
                <p14:modId xmlns:p14="http://schemas.microsoft.com/office/powerpoint/2010/main" val="736605713"/>
              </p:ext>
            </p:extLst>
          </p:nvPr>
        </p:nvGraphicFramePr>
        <p:xfrm>
          <a:off x="1073741" y="4725090"/>
          <a:ext cx="10044518" cy="1100661"/>
        </p:xfrm>
        <a:graphic>
          <a:graphicData uri="http://schemas.openxmlformats.org/drawingml/2006/table">
            <a:tbl>
              <a:tblPr/>
              <a:tblGrid>
                <a:gridCol w="1450712">
                  <a:extLst>
                    <a:ext uri="{9D8B030D-6E8A-4147-A177-3AD203B41FA5}">
                      <a16:colId xmlns:a16="http://schemas.microsoft.com/office/drawing/2014/main" val="20000"/>
                    </a:ext>
                  </a:extLst>
                </a:gridCol>
                <a:gridCol w="962752">
                  <a:extLst>
                    <a:ext uri="{9D8B030D-6E8A-4147-A177-3AD203B41FA5}">
                      <a16:colId xmlns:a16="http://schemas.microsoft.com/office/drawing/2014/main" val="20001"/>
                    </a:ext>
                  </a:extLst>
                </a:gridCol>
                <a:gridCol w="967874">
                  <a:extLst>
                    <a:ext uri="{9D8B030D-6E8A-4147-A177-3AD203B41FA5}">
                      <a16:colId xmlns:a16="http://schemas.microsoft.com/office/drawing/2014/main" val="20002"/>
                    </a:ext>
                  </a:extLst>
                </a:gridCol>
                <a:gridCol w="1035178">
                  <a:extLst>
                    <a:ext uri="{9D8B030D-6E8A-4147-A177-3AD203B41FA5}">
                      <a16:colId xmlns:a16="http://schemas.microsoft.com/office/drawing/2014/main" val="20003"/>
                    </a:ext>
                  </a:extLst>
                </a:gridCol>
                <a:gridCol w="967141">
                  <a:extLst>
                    <a:ext uri="{9D8B030D-6E8A-4147-A177-3AD203B41FA5}">
                      <a16:colId xmlns:a16="http://schemas.microsoft.com/office/drawing/2014/main" val="20004"/>
                    </a:ext>
                  </a:extLst>
                </a:gridCol>
                <a:gridCol w="915931">
                  <a:extLst>
                    <a:ext uri="{9D8B030D-6E8A-4147-A177-3AD203B41FA5}">
                      <a16:colId xmlns:a16="http://schemas.microsoft.com/office/drawing/2014/main" val="20005"/>
                    </a:ext>
                  </a:extLst>
                </a:gridCol>
                <a:gridCol w="936415">
                  <a:extLst>
                    <a:ext uri="{9D8B030D-6E8A-4147-A177-3AD203B41FA5}">
                      <a16:colId xmlns:a16="http://schemas.microsoft.com/office/drawing/2014/main" val="20006"/>
                    </a:ext>
                  </a:extLst>
                </a:gridCol>
                <a:gridCol w="932026">
                  <a:extLst>
                    <a:ext uri="{9D8B030D-6E8A-4147-A177-3AD203B41FA5}">
                      <a16:colId xmlns:a16="http://schemas.microsoft.com/office/drawing/2014/main" val="20007"/>
                    </a:ext>
                  </a:extLst>
                </a:gridCol>
                <a:gridCol w="926173">
                  <a:extLst>
                    <a:ext uri="{9D8B030D-6E8A-4147-A177-3AD203B41FA5}">
                      <a16:colId xmlns:a16="http://schemas.microsoft.com/office/drawing/2014/main" val="20008"/>
                    </a:ext>
                  </a:extLst>
                </a:gridCol>
                <a:gridCol w="950316">
                  <a:extLst>
                    <a:ext uri="{9D8B030D-6E8A-4147-A177-3AD203B41FA5}">
                      <a16:colId xmlns:a16="http://schemas.microsoft.com/office/drawing/2014/main" val="20009"/>
                    </a:ext>
                  </a:extLst>
                </a:gridCol>
              </a:tblGrid>
              <a:tr h="457339">
                <a:tc>
                  <a:txBody>
                    <a:bodyPr vert="horz" wrap="square"/>
                    <a:lstStyle/>
                    <a:p>
                      <a:pPr marL="0" marR="0" lvl="0" indent="0" algn="ctr" defTabSz="914400" rtl="0" eaLnBrk="1" fontAlgn="base" latinLnBrk="0" hangingPunct="1">
                        <a:spcBef>
                          <a:spcPct val="20000"/>
                        </a:spcBef>
                        <a:spcAft>
                          <a:spcPct val="0"/>
                        </a:spcAft>
                        <a:buClrTx/>
                        <a:buSzTx/>
                        <a:buFontTx/>
                        <a:buNone/>
                      </a:pPr>
                      <a:r>
                        <a:rPr kumimoji="0" lang="zh-CN" altLang="en-US" sz="2800" b="1" i="0" u="none" strike="noStrike" cap="none" normalizeH="0" baseline="0">
                          <a:ln>
                            <a:noFill/>
                          </a:ln>
                          <a:solidFill>
                            <a:schemeClr val="tx1"/>
                          </a:solidFill>
                          <a:effectLst/>
                          <a:latin typeface="Times New Roman" panose="02020603050405020304" pitchFamily="18" charset="0"/>
                          <a:ea typeface="黑体" panose="02010609060101010101" pitchFamily="49" charset="-122"/>
                        </a:rPr>
                        <a:t>年份</a:t>
                      </a:r>
                    </a:p>
                  </a:txBody>
                  <a:tcPr marT="45734" marB="45734" horzOverflow="overflow">
                    <a:lnL w="28575" cap="flat" cmpd="sng" algn="ctr">
                      <a:solidFill>
                        <a:srgbClr val="006600"/>
                      </a:solidFill>
                      <a:prstDash val="sysDashDot"/>
                      <a:round/>
                      <a:headEnd type="none" w="med" len="med"/>
                      <a:tailEnd type="none" w="med" len="med"/>
                    </a:lnL>
                    <a:lnR w="19050" cap="flat" cmpd="sng" algn="ctr">
                      <a:solidFill>
                        <a:srgbClr val="006600"/>
                      </a:solidFill>
                      <a:prstDash val="sysDash"/>
                      <a:round/>
                      <a:headEnd type="none" w="med" len="med"/>
                      <a:tailEnd type="none" w="med" len="med"/>
                    </a:lnR>
                    <a:lnT w="28575" cap="flat" cmpd="sng" algn="ctr">
                      <a:solidFill>
                        <a:srgbClr val="006600"/>
                      </a:solidFill>
                      <a:prstDash val="sysDashDot"/>
                      <a:round/>
                      <a:headEnd type="none" w="med" len="med"/>
                      <a:tailEnd type="none" w="med" len="med"/>
                    </a:lnT>
                    <a:lnB w="19050" cap="flat" cmpd="sng" algn="ctr">
                      <a:solidFill>
                        <a:srgbClr val="006600"/>
                      </a:solidFill>
                      <a:prstDash val="sysDash"/>
                      <a:round/>
                      <a:headEnd type="none" w="med" len="med"/>
                      <a:tailEnd type="none" w="med" len="med"/>
                    </a:lnB>
                    <a:lnTlToBr>
                      <a:noFill/>
                    </a:lnTlToBr>
                    <a:lnBlToTr>
                      <a:noFill/>
                    </a:lnBlToTr>
                    <a:solidFill>
                      <a:srgbClr val="FFFF00"/>
                    </a:solidFill>
                  </a:tcPr>
                </a:tc>
                <a:tc>
                  <a:txBody>
                    <a:bodyPr vert="horz" wrap="square"/>
                    <a:lstStyle/>
                    <a:p>
                      <a:pPr marL="0" marR="0" lvl="0" indent="0" algn="ctr" defTabSz="914400" rtl="0" eaLnBrk="1" fontAlgn="base" latinLnBrk="0" hangingPunct="1">
                        <a:spcBef>
                          <a:spcPct val="20000"/>
                        </a:spcBef>
                        <a:spcAft>
                          <a:spcPct val="0"/>
                        </a:spcAft>
                        <a:buClrTx/>
                        <a:buSzTx/>
                        <a:buFontTx/>
                        <a:buNone/>
                      </a:pPr>
                      <a:r>
                        <a:rPr kumimoji="0" lang="en-US" altLang="zh-CN" sz="2800" b="1" i="0" u="none" strike="noStrike" cap="none" normalizeH="0" baseline="0">
                          <a:ln>
                            <a:noFill/>
                          </a:ln>
                          <a:solidFill>
                            <a:schemeClr val="tx1"/>
                          </a:solidFill>
                          <a:effectLst/>
                          <a:latin typeface="Times New Roman" panose="02020603050405020304" pitchFamily="18" charset="0"/>
                          <a:ea typeface="黑体" panose="02010609060101010101" pitchFamily="49" charset="-122"/>
                        </a:rPr>
                        <a:t>2000</a:t>
                      </a:r>
                    </a:p>
                  </a:txBody>
                  <a:tcPr marT="45734" marB="45734" horzOverflow="overflow">
                    <a:lnL w="19050" cap="flat" cmpd="sng" algn="ctr">
                      <a:solidFill>
                        <a:srgbClr val="006600"/>
                      </a:solidFill>
                      <a:prstDash val="sysDash"/>
                      <a:round/>
                      <a:headEnd type="none" w="med" len="med"/>
                      <a:tailEnd type="none" w="med" len="med"/>
                    </a:lnL>
                    <a:lnR w="19050" cap="flat" cmpd="sng" algn="ctr">
                      <a:solidFill>
                        <a:srgbClr val="006600"/>
                      </a:solidFill>
                      <a:prstDash val="sysDash"/>
                      <a:round/>
                      <a:headEnd type="none" w="med" len="med"/>
                      <a:tailEnd type="none" w="med" len="med"/>
                    </a:lnR>
                    <a:lnT w="28575" cap="flat" cmpd="sng" algn="ctr">
                      <a:solidFill>
                        <a:srgbClr val="006600"/>
                      </a:solidFill>
                      <a:prstDash val="sysDashDot"/>
                      <a:round/>
                      <a:headEnd type="none" w="med" len="med"/>
                      <a:tailEnd type="none" w="med" len="med"/>
                    </a:lnT>
                    <a:lnB w="19050" cap="flat" cmpd="sng" algn="ctr">
                      <a:solidFill>
                        <a:srgbClr val="006600"/>
                      </a:solidFill>
                      <a:prstDash val="sysDash"/>
                      <a:round/>
                      <a:headEnd type="none" w="med" len="med"/>
                      <a:tailEnd type="none" w="med" len="med"/>
                    </a:lnB>
                    <a:lnTlToBr>
                      <a:noFill/>
                    </a:lnTlToBr>
                    <a:lnBlToTr>
                      <a:noFill/>
                    </a:lnBlToTr>
                    <a:solidFill>
                      <a:srgbClr val="FFFF00"/>
                    </a:solidFill>
                  </a:tcPr>
                </a:tc>
                <a:tc>
                  <a:txBody>
                    <a:bodyPr vert="horz" wrap="square"/>
                    <a:lstStyle/>
                    <a:p>
                      <a:pPr marL="0" marR="0" lvl="0" indent="0" algn="ctr" defTabSz="914400" rtl="0" eaLnBrk="1" fontAlgn="base" latinLnBrk="0" hangingPunct="1">
                        <a:spcBef>
                          <a:spcPct val="20000"/>
                        </a:spcBef>
                        <a:spcAft>
                          <a:spcPct val="0"/>
                        </a:spcAft>
                        <a:buClrTx/>
                        <a:buSzTx/>
                        <a:buFontTx/>
                        <a:buNone/>
                      </a:pPr>
                      <a:r>
                        <a:rPr kumimoji="0" lang="en-US" altLang="zh-CN" sz="2800" b="1" i="0" u="none" strike="noStrike" cap="none" normalizeH="0" baseline="0">
                          <a:ln>
                            <a:noFill/>
                          </a:ln>
                          <a:solidFill>
                            <a:schemeClr val="tx1"/>
                          </a:solidFill>
                          <a:effectLst/>
                          <a:latin typeface="Times New Roman" panose="02020603050405020304" pitchFamily="18" charset="0"/>
                          <a:ea typeface="黑体" panose="02010609060101010101" pitchFamily="49" charset="-122"/>
                        </a:rPr>
                        <a:t>2001</a:t>
                      </a:r>
                    </a:p>
                  </a:txBody>
                  <a:tcPr marT="45734" marB="45734" horzOverflow="overflow">
                    <a:lnL w="19050" cap="flat" cmpd="sng" algn="ctr">
                      <a:solidFill>
                        <a:srgbClr val="006600"/>
                      </a:solidFill>
                      <a:prstDash val="sysDash"/>
                      <a:round/>
                      <a:headEnd type="none" w="med" len="med"/>
                      <a:tailEnd type="none" w="med" len="med"/>
                    </a:lnL>
                    <a:lnR w="19050" cap="flat" cmpd="sng" algn="ctr">
                      <a:solidFill>
                        <a:srgbClr val="006600"/>
                      </a:solidFill>
                      <a:prstDash val="sysDash"/>
                      <a:round/>
                      <a:headEnd type="none" w="med" len="med"/>
                      <a:tailEnd type="none" w="med" len="med"/>
                    </a:lnR>
                    <a:lnT w="28575" cap="flat" cmpd="sng" algn="ctr">
                      <a:solidFill>
                        <a:srgbClr val="006600"/>
                      </a:solidFill>
                      <a:prstDash val="sysDashDot"/>
                      <a:round/>
                      <a:headEnd type="none" w="med" len="med"/>
                      <a:tailEnd type="none" w="med" len="med"/>
                    </a:lnT>
                    <a:lnB w="19050" cap="flat" cmpd="sng" algn="ctr">
                      <a:solidFill>
                        <a:srgbClr val="006600"/>
                      </a:solidFill>
                      <a:prstDash val="sysDash"/>
                      <a:round/>
                      <a:headEnd type="none" w="med" len="med"/>
                      <a:tailEnd type="none" w="med" len="med"/>
                    </a:lnB>
                    <a:lnTlToBr>
                      <a:noFill/>
                    </a:lnTlToBr>
                    <a:lnBlToTr>
                      <a:noFill/>
                    </a:lnBlToTr>
                    <a:solidFill>
                      <a:srgbClr val="FFFF00"/>
                    </a:solidFill>
                  </a:tcPr>
                </a:tc>
                <a:tc>
                  <a:txBody>
                    <a:bodyPr vert="horz" wrap="square"/>
                    <a:lstStyle/>
                    <a:p>
                      <a:pPr marL="0" marR="0" lvl="0" indent="0" algn="ctr" defTabSz="914400" rtl="0" eaLnBrk="1" fontAlgn="base" latinLnBrk="0" hangingPunct="1">
                        <a:spcBef>
                          <a:spcPct val="20000"/>
                        </a:spcBef>
                        <a:spcAft>
                          <a:spcPct val="0"/>
                        </a:spcAft>
                        <a:buClrTx/>
                        <a:buSzTx/>
                        <a:buFontTx/>
                        <a:buNone/>
                      </a:pPr>
                      <a:r>
                        <a:rPr kumimoji="0" lang="en-US" altLang="zh-CN" sz="2800" b="1" i="0" u="none" strike="noStrike" cap="none" normalizeH="0" baseline="0">
                          <a:ln>
                            <a:noFill/>
                          </a:ln>
                          <a:solidFill>
                            <a:schemeClr val="tx1"/>
                          </a:solidFill>
                          <a:effectLst/>
                          <a:latin typeface="Times New Roman" panose="02020603050405020304" pitchFamily="18" charset="0"/>
                          <a:ea typeface="黑体" panose="02010609060101010101" pitchFamily="49" charset="-122"/>
                        </a:rPr>
                        <a:t>2002</a:t>
                      </a:r>
                    </a:p>
                  </a:txBody>
                  <a:tcPr marT="45734" marB="45734" horzOverflow="overflow">
                    <a:lnL w="19050" cap="flat" cmpd="sng" algn="ctr">
                      <a:solidFill>
                        <a:srgbClr val="006600"/>
                      </a:solidFill>
                      <a:prstDash val="sysDash"/>
                      <a:round/>
                      <a:headEnd type="none" w="med" len="med"/>
                      <a:tailEnd type="none" w="med" len="med"/>
                    </a:lnL>
                    <a:lnR w="19050" cap="flat" cmpd="sng" algn="ctr">
                      <a:solidFill>
                        <a:srgbClr val="006600"/>
                      </a:solidFill>
                      <a:prstDash val="sysDash"/>
                      <a:round/>
                      <a:headEnd type="none" w="med" len="med"/>
                      <a:tailEnd type="none" w="med" len="med"/>
                    </a:lnR>
                    <a:lnT w="28575" cap="flat" cmpd="sng" algn="ctr">
                      <a:solidFill>
                        <a:srgbClr val="006600"/>
                      </a:solidFill>
                      <a:prstDash val="sysDashDot"/>
                      <a:round/>
                      <a:headEnd type="none" w="med" len="med"/>
                      <a:tailEnd type="none" w="med" len="med"/>
                    </a:lnT>
                    <a:lnB w="19050" cap="flat" cmpd="sng" algn="ctr">
                      <a:solidFill>
                        <a:srgbClr val="006600"/>
                      </a:solidFill>
                      <a:prstDash val="sysDash"/>
                      <a:round/>
                      <a:headEnd type="none" w="med" len="med"/>
                      <a:tailEnd type="none" w="med" len="med"/>
                    </a:lnB>
                    <a:lnTlToBr>
                      <a:noFill/>
                    </a:lnTlToBr>
                    <a:lnBlToTr>
                      <a:noFill/>
                    </a:lnBlToTr>
                    <a:solidFill>
                      <a:srgbClr val="FFFF00"/>
                    </a:solidFill>
                  </a:tcPr>
                </a:tc>
                <a:tc>
                  <a:txBody>
                    <a:bodyPr vert="horz" wrap="square"/>
                    <a:lstStyle/>
                    <a:p>
                      <a:pPr marL="0" marR="0" lvl="0" indent="0" algn="ctr" defTabSz="914400" rtl="0" eaLnBrk="1" fontAlgn="base" latinLnBrk="0" hangingPunct="1">
                        <a:spcBef>
                          <a:spcPct val="20000"/>
                        </a:spcBef>
                        <a:spcAft>
                          <a:spcPct val="0"/>
                        </a:spcAft>
                        <a:buClrTx/>
                        <a:buSzTx/>
                        <a:buFontTx/>
                        <a:buNone/>
                      </a:pPr>
                      <a:r>
                        <a:rPr kumimoji="0" lang="en-US" altLang="zh-CN" sz="2800" b="1" i="0" u="none" strike="noStrike" cap="none" normalizeH="0" baseline="0">
                          <a:ln>
                            <a:noFill/>
                          </a:ln>
                          <a:solidFill>
                            <a:schemeClr val="tx1"/>
                          </a:solidFill>
                          <a:effectLst/>
                          <a:latin typeface="Times New Roman" panose="02020603050405020304" pitchFamily="18" charset="0"/>
                          <a:ea typeface="黑体" panose="02010609060101010101" pitchFamily="49" charset="-122"/>
                        </a:rPr>
                        <a:t>2003</a:t>
                      </a:r>
                    </a:p>
                  </a:txBody>
                  <a:tcPr marT="45734" marB="45734" horzOverflow="overflow">
                    <a:lnL w="19050" cap="flat" cmpd="sng" algn="ctr">
                      <a:solidFill>
                        <a:srgbClr val="006600"/>
                      </a:solidFill>
                      <a:prstDash val="sysDash"/>
                      <a:round/>
                      <a:headEnd type="none" w="med" len="med"/>
                      <a:tailEnd type="none" w="med" len="med"/>
                    </a:lnL>
                    <a:lnR w="19050" cap="flat" cmpd="sng" algn="ctr">
                      <a:solidFill>
                        <a:srgbClr val="006600"/>
                      </a:solidFill>
                      <a:prstDash val="sysDash"/>
                      <a:round/>
                      <a:headEnd type="none" w="med" len="med"/>
                      <a:tailEnd type="none" w="med" len="med"/>
                    </a:lnR>
                    <a:lnT w="28575" cap="flat" cmpd="sng" algn="ctr">
                      <a:solidFill>
                        <a:srgbClr val="006600"/>
                      </a:solidFill>
                      <a:prstDash val="sysDashDot"/>
                      <a:round/>
                      <a:headEnd type="none" w="med" len="med"/>
                      <a:tailEnd type="none" w="med" len="med"/>
                    </a:lnT>
                    <a:lnB w="19050" cap="flat" cmpd="sng" algn="ctr">
                      <a:solidFill>
                        <a:srgbClr val="006600"/>
                      </a:solidFill>
                      <a:prstDash val="sysDash"/>
                      <a:round/>
                      <a:headEnd type="none" w="med" len="med"/>
                      <a:tailEnd type="none" w="med" len="med"/>
                    </a:lnB>
                    <a:lnTlToBr>
                      <a:noFill/>
                    </a:lnTlToBr>
                    <a:lnBlToTr>
                      <a:noFill/>
                    </a:lnBlToTr>
                    <a:solidFill>
                      <a:srgbClr val="FFFF00"/>
                    </a:solidFill>
                  </a:tcPr>
                </a:tc>
                <a:tc>
                  <a:txBody>
                    <a:bodyPr vert="horz" wrap="square"/>
                    <a:lstStyle/>
                    <a:p>
                      <a:pPr marL="0" marR="0" lvl="0" indent="0" algn="ctr" defTabSz="914400" rtl="0" eaLnBrk="1" fontAlgn="base" latinLnBrk="0" hangingPunct="1">
                        <a:spcBef>
                          <a:spcPct val="20000"/>
                        </a:spcBef>
                        <a:spcAft>
                          <a:spcPct val="0"/>
                        </a:spcAft>
                        <a:buClrTx/>
                        <a:buSzTx/>
                        <a:buFontTx/>
                        <a:buNone/>
                      </a:pPr>
                      <a:r>
                        <a:rPr kumimoji="0" lang="en-US" altLang="zh-CN" sz="2800" b="1" i="0" u="none" strike="noStrike" cap="none" normalizeH="0" baseline="0">
                          <a:ln>
                            <a:noFill/>
                          </a:ln>
                          <a:solidFill>
                            <a:schemeClr val="tx1"/>
                          </a:solidFill>
                          <a:effectLst/>
                          <a:latin typeface="Times New Roman" panose="02020603050405020304" pitchFamily="18" charset="0"/>
                          <a:ea typeface="黑体" panose="02010609060101010101" pitchFamily="49" charset="-122"/>
                        </a:rPr>
                        <a:t>200</a:t>
                      </a:r>
                      <a:r>
                        <a:rPr kumimoji="0" lang="zh-CN" altLang="zh-CN" sz="2800" b="1" i="0" u="none" strike="noStrike" cap="none" normalizeH="0" baseline="0">
                          <a:ln>
                            <a:noFill/>
                          </a:ln>
                          <a:solidFill>
                            <a:schemeClr val="tx1"/>
                          </a:solidFill>
                          <a:effectLst/>
                          <a:latin typeface="Times New Roman" panose="02020603050405020304" pitchFamily="18" charset="0"/>
                          <a:ea typeface="黑体" panose="02010609060101010101" pitchFamily="49" charset="-122"/>
                        </a:rPr>
                        <a:t>4</a:t>
                      </a:r>
                    </a:p>
                  </a:txBody>
                  <a:tcPr marT="45734" marB="45734" horzOverflow="overflow">
                    <a:lnL w="19050" cap="flat" cmpd="sng" algn="ctr">
                      <a:solidFill>
                        <a:srgbClr val="006600"/>
                      </a:solidFill>
                      <a:prstDash val="sysDash"/>
                      <a:round/>
                      <a:headEnd type="none" w="med" len="med"/>
                      <a:tailEnd type="none" w="med" len="med"/>
                    </a:lnL>
                    <a:lnR w="19050" cap="flat" cmpd="sng" algn="ctr">
                      <a:solidFill>
                        <a:srgbClr val="006600"/>
                      </a:solidFill>
                      <a:prstDash val="sysDash"/>
                      <a:round/>
                      <a:headEnd type="none" w="med" len="med"/>
                      <a:tailEnd type="none" w="med" len="med"/>
                    </a:lnR>
                    <a:lnT w="28575" cap="flat" cmpd="sng" algn="ctr">
                      <a:solidFill>
                        <a:srgbClr val="006600"/>
                      </a:solidFill>
                      <a:prstDash val="sysDashDot"/>
                      <a:round/>
                      <a:headEnd type="none" w="med" len="med"/>
                      <a:tailEnd type="none" w="med" len="med"/>
                    </a:lnT>
                    <a:lnB w="19050" cap="flat" cmpd="sng" algn="ctr">
                      <a:solidFill>
                        <a:srgbClr val="006600"/>
                      </a:solidFill>
                      <a:prstDash val="sysDash"/>
                      <a:round/>
                      <a:headEnd type="none" w="med" len="med"/>
                      <a:tailEnd type="none" w="med" len="med"/>
                    </a:lnB>
                    <a:lnTlToBr>
                      <a:noFill/>
                    </a:lnTlToBr>
                    <a:lnBlToTr>
                      <a:noFill/>
                    </a:lnBlToTr>
                    <a:solidFill>
                      <a:srgbClr val="FFFF00"/>
                    </a:solidFill>
                  </a:tcPr>
                </a:tc>
                <a:tc>
                  <a:txBody>
                    <a:bodyPr vert="horz" wrap="square"/>
                    <a:lstStyle/>
                    <a:p>
                      <a:pPr marL="0" marR="0" lvl="0" indent="0" algn="ctr" defTabSz="914400" rtl="0" eaLnBrk="1" fontAlgn="base" latinLnBrk="0" hangingPunct="1">
                        <a:spcBef>
                          <a:spcPct val="20000"/>
                        </a:spcBef>
                        <a:spcAft>
                          <a:spcPct val="0"/>
                        </a:spcAft>
                        <a:buClrTx/>
                        <a:buSzTx/>
                        <a:buFontTx/>
                        <a:buNone/>
                      </a:pPr>
                      <a:r>
                        <a:rPr kumimoji="0" lang="en-US" altLang="zh-CN" sz="2800" b="1" i="0" u="none" strike="noStrike" cap="none" normalizeH="0" baseline="0">
                          <a:ln>
                            <a:noFill/>
                          </a:ln>
                          <a:solidFill>
                            <a:schemeClr val="tx1"/>
                          </a:solidFill>
                          <a:effectLst/>
                          <a:latin typeface="Times New Roman" panose="02020603050405020304" pitchFamily="18" charset="0"/>
                          <a:ea typeface="黑体" panose="02010609060101010101" pitchFamily="49" charset="-122"/>
                        </a:rPr>
                        <a:t>2005</a:t>
                      </a:r>
                    </a:p>
                  </a:txBody>
                  <a:tcPr marT="45734" marB="45734" horzOverflow="overflow">
                    <a:lnL w="19050" cap="flat" cmpd="sng" algn="ctr">
                      <a:solidFill>
                        <a:srgbClr val="006600"/>
                      </a:solidFill>
                      <a:prstDash val="sysDash"/>
                      <a:round/>
                      <a:headEnd type="none" w="med" len="med"/>
                      <a:tailEnd type="none" w="med" len="med"/>
                    </a:lnL>
                    <a:lnR w="19050" cap="flat" cmpd="sng" algn="ctr">
                      <a:solidFill>
                        <a:srgbClr val="006600"/>
                      </a:solidFill>
                      <a:prstDash val="sysDash"/>
                      <a:round/>
                      <a:headEnd type="none" w="med" len="med"/>
                      <a:tailEnd type="none" w="med" len="med"/>
                    </a:lnR>
                    <a:lnT w="28575" cap="flat" cmpd="sng" algn="ctr">
                      <a:solidFill>
                        <a:srgbClr val="006600"/>
                      </a:solidFill>
                      <a:prstDash val="sysDashDot"/>
                      <a:round/>
                      <a:headEnd type="none" w="med" len="med"/>
                      <a:tailEnd type="none" w="med" len="med"/>
                    </a:lnT>
                    <a:lnB w="19050" cap="flat" cmpd="sng" algn="ctr">
                      <a:solidFill>
                        <a:srgbClr val="006600"/>
                      </a:solidFill>
                      <a:prstDash val="sysDash"/>
                      <a:round/>
                      <a:headEnd type="none" w="med" len="med"/>
                      <a:tailEnd type="none" w="med" len="med"/>
                    </a:lnB>
                    <a:lnTlToBr>
                      <a:noFill/>
                    </a:lnTlToBr>
                    <a:lnBlToTr>
                      <a:noFill/>
                    </a:lnBlToTr>
                    <a:solidFill>
                      <a:srgbClr val="FFFF00"/>
                    </a:solidFill>
                  </a:tcPr>
                </a:tc>
                <a:tc>
                  <a:txBody>
                    <a:bodyPr vert="horz" wrap="square"/>
                    <a:lstStyle/>
                    <a:p>
                      <a:pPr marL="0" marR="0" lvl="0" indent="0" algn="ctr" defTabSz="914400" rtl="0" eaLnBrk="1" fontAlgn="base" latinLnBrk="0" hangingPunct="1">
                        <a:spcBef>
                          <a:spcPct val="20000"/>
                        </a:spcBef>
                        <a:spcAft>
                          <a:spcPct val="0"/>
                        </a:spcAft>
                        <a:buClrTx/>
                        <a:buSzTx/>
                        <a:buFontTx/>
                        <a:buNone/>
                      </a:pPr>
                      <a:r>
                        <a:rPr kumimoji="0" lang="en-US" altLang="zh-CN" sz="2800" b="1" i="0" u="none" strike="noStrike" cap="none" normalizeH="0" baseline="0">
                          <a:ln>
                            <a:noFill/>
                          </a:ln>
                          <a:solidFill>
                            <a:schemeClr val="tx1"/>
                          </a:solidFill>
                          <a:effectLst/>
                          <a:latin typeface="Times New Roman" panose="02020603050405020304" pitchFamily="18" charset="0"/>
                          <a:ea typeface="黑体" panose="02010609060101010101" pitchFamily="49" charset="-122"/>
                        </a:rPr>
                        <a:t>2006</a:t>
                      </a:r>
                    </a:p>
                  </a:txBody>
                  <a:tcPr marT="45734" marB="45734" horzOverflow="overflow">
                    <a:lnL w="19050" cap="flat" cmpd="sng" algn="ctr">
                      <a:solidFill>
                        <a:srgbClr val="006600"/>
                      </a:solidFill>
                      <a:prstDash val="sysDash"/>
                      <a:round/>
                      <a:headEnd type="none" w="med" len="med"/>
                      <a:tailEnd type="none" w="med" len="med"/>
                    </a:lnL>
                    <a:lnR w="19050" cap="flat" cmpd="sng" algn="ctr">
                      <a:solidFill>
                        <a:srgbClr val="006600"/>
                      </a:solidFill>
                      <a:prstDash val="sysDash"/>
                      <a:round/>
                      <a:headEnd type="none" w="med" len="med"/>
                      <a:tailEnd type="none" w="med" len="med"/>
                    </a:lnR>
                    <a:lnT w="28575" cap="flat" cmpd="sng" algn="ctr">
                      <a:solidFill>
                        <a:srgbClr val="006600"/>
                      </a:solidFill>
                      <a:prstDash val="sysDashDot"/>
                      <a:round/>
                      <a:headEnd type="none" w="med" len="med"/>
                      <a:tailEnd type="none" w="med" len="med"/>
                    </a:lnT>
                    <a:lnB w="19050" cap="flat" cmpd="sng" algn="ctr">
                      <a:solidFill>
                        <a:srgbClr val="006600"/>
                      </a:solidFill>
                      <a:prstDash val="sysDash"/>
                      <a:round/>
                      <a:headEnd type="none" w="med" len="med"/>
                      <a:tailEnd type="none" w="med" len="med"/>
                    </a:lnB>
                    <a:lnTlToBr>
                      <a:noFill/>
                    </a:lnTlToBr>
                    <a:lnBlToTr>
                      <a:noFill/>
                    </a:lnBlToTr>
                    <a:solidFill>
                      <a:srgbClr val="FFFF00"/>
                    </a:solidFill>
                  </a:tcPr>
                </a:tc>
                <a:tc>
                  <a:txBody>
                    <a:bodyPr vert="horz" wrap="square"/>
                    <a:lstStyle/>
                    <a:p>
                      <a:pPr marL="0" marR="0" lvl="0" indent="0" algn="ctr" defTabSz="914400" rtl="0" eaLnBrk="1" fontAlgn="base" latinLnBrk="0" hangingPunct="1">
                        <a:spcBef>
                          <a:spcPct val="20000"/>
                        </a:spcBef>
                        <a:spcAft>
                          <a:spcPct val="0"/>
                        </a:spcAft>
                        <a:buClrTx/>
                        <a:buSzTx/>
                        <a:buFontTx/>
                        <a:buNone/>
                      </a:pPr>
                      <a:r>
                        <a:rPr kumimoji="0" lang="en-US" altLang="zh-CN" sz="2800" b="1" i="0" u="none" strike="noStrike" cap="none" normalizeH="0" baseline="0">
                          <a:ln>
                            <a:noFill/>
                          </a:ln>
                          <a:solidFill>
                            <a:schemeClr val="tx1"/>
                          </a:solidFill>
                          <a:effectLst/>
                          <a:latin typeface="Times New Roman" panose="02020603050405020304" pitchFamily="18" charset="0"/>
                          <a:ea typeface="黑体" panose="02010609060101010101" pitchFamily="49" charset="-122"/>
                        </a:rPr>
                        <a:t>2007</a:t>
                      </a:r>
                    </a:p>
                  </a:txBody>
                  <a:tcPr marT="45734" marB="45734" horzOverflow="overflow">
                    <a:lnL w="19050" cap="flat" cmpd="sng" algn="ctr">
                      <a:solidFill>
                        <a:srgbClr val="006600"/>
                      </a:solidFill>
                      <a:prstDash val="sysDash"/>
                      <a:round/>
                      <a:headEnd type="none" w="med" len="med"/>
                      <a:tailEnd type="none" w="med" len="med"/>
                    </a:lnL>
                    <a:lnR w="19050" cap="flat" cmpd="sng" algn="ctr">
                      <a:solidFill>
                        <a:srgbClr val="006600"/>
                      </a:solidFill>
                      <a:prstDash val="sysDash"/>
                      <a:round/>
                      <a:headEnd type="none" w="med" len="med"/>
                      <a:tailEnd type="none" w="med" len="med"/>
                    </a:lnR>
                    <a:lnT w="28575" cap="flat" cmpd="sng" algn="ctr">
                      <a:solidFill>
                        <a:srgbClr val="006600"/>
                      </a:solidFill>
                      <a:prstDash val="sysDashDot"/>
                      <a:round/>
                      <a:headEnd type="none" w="med" len="med"/>
                      <a:tailEnd type="none" w="med" len="med"/>
                    </a:lnT>
                    <a:lnB w="19050" cap="flat" cmpd="sng" algn="ctr">
                      <a:solidFill>
                        <a:srgbClr val="006600"/>
                      </a:solidFill>
                      <a:prstDash val="sysDash"/>
                      <a:round/>
                      <a:headEnd type="none" w="med" len="med"/>
                      <a:tailEnd type="none" w="med" len="med"/>
                    </a:lnB>
                    <a:lnTlToBr>
                      <a:noFill/>
                    </a:lnTlToBr>
                    <a:lnBlToTr>
                      <a:noFill/>
                    </a:lnBlToTr>
                    <a:solidFill>
                      <a:srgbClr val="FFFF00"/>
                    </a:solidFill>
                  </a:tcPr>
                </a:tc>
                <a:tc>
                  <a:txBody>
                    <a:bodyPr vert="horz" wrap="square"/>
                    <a:lstStyle/>
                    <a:p>
                      <a:pPr marL="0" marR="0" lvl="0" indent="0" algn="ctr" defTabSz="914400" rtl="0" eaLnBrk="1" fontAlgn="base" latinLnBrk="0" hangingPunct="1">
                        <a:spcBef>
                          <a:spcPct val="20000"/>
                        </a:spcBef>
                        <a:spcAft>
                          <a:spcPct val="0"/>
                        </a:spcAft>
                        <a:buClrTx/>
                        <a:buSzTx/>
                        <a:buFontTx/>
                        <a:buNone/>
                      </a:pPr>
                      <a:r>
                        <a:rPr kumimoji="0" lang="en-US" altLang="zh-CN" sz="2800" b="1" i="0" u="none" strike="noStrike" cap="none" normalizeH="0" baseline="0">
                          <a:ln>
                            <a:noFill/>
                          </a:ln>
                          <a:solidFill>
                            <a:schemeClr val="tx1"/>
                          </a:solidFill>
                          <a:effectLst/>
                          <a:latin typeface="Times New Roman" panose="02020603050405020304" pitchFamily="18" charset="0"/>
                          <a:ea typeface="黑体" panose="02010609060101010101" pitchFamily="49" charset="-122"/>
                        </a:rPr>
                        <a:t>2008</a:t>
                      </a:r>
                    </a:p>
                  </a:txBody>
                  <a:tcPr marT="45734" marB="45734" horzOverflow="overflow">
                    <a:lnL w="19050" cap="flat" cmpd="sng" algn="ctr">
                      <a:solidFill>
                        <a:srgbClr val="006600"/>
                      </a:solidFill>
                      <a:prstDash val="sysDash"/>
                      <a:round/>
                      <a:headEnd type="none" w="med" len="med"/>
                      <a:tailEnd type="none" w="med" len="med"/>
                    </a:lnL>
                    <a:lnR w="19050" cap="flat" cmpd="sng" algn="ctr">
                      <a:solidFill>
                        <a:srgbClr val="006600"/>
                      </a:solidFill>
                      <a:prstDash val="sysDash"/>
                      <a:round/>
                      <a:headEnd type="none" w="med" len="med"/>
                      <a:tailEnd type="none" w="med" len="med"/>
                    </a:lnR>
                    <a:lnT w="28575" cap="flat" cmpd="sng" algn="ctr">
                      <a:solidFill>
                        <a:srgbClr val="006600"/>
                      </a:solidFill>
                      <a:prstDash val="sysDashDot"/>
                      <a:round/>
                      <a:headEnd type="none" w="med" len="med"/>
                      <a:tailEnd type="none" w="med" len="med"/>
                    </a:lnT>
                    <a:lnB w="19050" cap="flat" cmpd="sng" algn="ctr">
                      <a:solidFill>
                        <a:srgbClr val="006600"/>
                      </a:solidFill>
                      <a:prstDash val="sysDash"/>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0"/>
                  </a:ext>
                </a:extLst>
              </a:tr>
              <a:tr h="582473">
                <a:tc>
                  <a:txBody>
                    <a:bodyPr vert="horz" wrap="square"/>
                    <a:lstStyle/>
                    <a:p>
                      <a:pPr marL="0" marR="0" lvl="0" indent="0" algn="ctr" defTabSz="914400" rtl="0" eaLnBrk="1" fontAlgn="base" latinLnBrk="0" hangingPunct="1">
                        <a:spcBef>
                          <a:spcPct val="20000"/>
                        </a:spcBef>
                        <a:spcAft>
                          <a:spcPct val="0"/>
                        </a:spcAft>
                        <a:buClrTx/>
                        <a:buSzTx/>
                        <a:buFontTx/>
                        <a:buNone/>
                      </a:pPr>
                      <a:r>
                        <a:rPr kumimoji="0" lang="zh-CN" altLang="en-US" sz="2800" b="1" i="0" u="none" strike="noStrike" cap="none" normalizeH="0" baseline="0">
                          <a:ln>
                            <a:noFill/>
                          </a:ln>
                          <a:solidFill>
                            <a:schemeClr val="tx1"/>
                          </a:solidFill>
                          <a:effectLst/>
                          <a:latin typeface="Times New Roman" panose="02020603050405020304" pitchFamily="18" charset="0"/>
                          <a:ea typeface="黑体" panose="02010609060101010101" pitchFamily="49" charset="-122"/>
                        </a:rPr>
                        <a:t>用水量</a:t>
                      </a:r>
                    </a:p>
                  </a:txBody>
                  <a:tcPr marT="45734" marB="45734" horzOverflow="overflow">
                    <a:lnL w="28575" cap="flat" cmpd="sng" algn="ctr">
                      <a:solidFill>
                        <a:srgbClr val="006600"/>
                      </a:solidFill>
                      <a:prstDash val="sysDashDot"/>
                      <a:round/>
                      <a:headEnd type="none" w="med" len="med"/>
                      <a:tailEnd type="none" w="med" len="med"/>
                    </a:lnL>
                    <a:lnR w="19050" cap="flat" cmpd="sng" algn="ctr">
                      <a:solidFill>
                        <a:srgbClr val="006600"/>
                      </a:solidFill>
                      <a:prstDash val="sysDash"/>
                      <a:round/>
                      <a:headEnd type="none" w="med" len="med"/>
                      <a:tailEnd type="none" w="med" len="med"/>
                    </a:lnR>
                    <a:lnT w="19050" cap="flat" cmpd="sng" algn="ctr">
                      <a:solidFill>
                        <a:srgbClr val="006600"/>
                      </a:solidFill>
                      <a:prstDash val="sysDash"/>
                      <a:round/>
                      <a:headEnd type="none" w="med" len="med"/>
                      <a:tailEnd type="none" w="med" len="med"/>
                    </a:lnT>
                    <a:lnB w="28575" cap="flat" cmpd="sng" algn="ctr">
                      <a:solidFill>
                        <a:srgbClr val="006600"/>
                      </a:solidFill>
                      <a:prstDash val="sysDashDot"/>
                      <a:round/>
                      <a:headEnd type="none" w="med" len="med"/>
                      <a:tailEnd type="none" w="med" len="med"/>
                    </a:lnB>
                    <a:lnTlToBr>
                      <a:noFill/>
                    </a:lnTlToBr>
                    <a:lnBlToTr>
                      <a:noFill/>
                    </a:lnBlToTr>
                    <a:solidFill>
                      <a:srgbClr val="FFFF00"/>
                    </a:solidFill>
                  </a:tcPr>
                </a:tc>
                <a:tc>
                  <a:txBody>
                    <a:bodyPr vert="horz" wrap="square"/>
                    <a:lstStyle/>
                    <a:p>
                      <a:pPr marL="0" marR="0" lvl="0" indent="0" algn="ctr" defTabSz="914400" rtl="0" eaLnBrk="1" fontAlgn="base" latinLnBrk="0" hangingPunct="1">
                        <a:spcBef>
                          <a:spcPct val="20000"/>
                        </a:spcBef>
                        <a:spcAft>
                          <a:spcPct val="0"/>
                        </a:spcAft>
                        <a:buClrTx/>
                        <a:buSzTx/>
                        <a:buFontTx/>
                        <a:buNone/>
                      </a:pPr>
                      <a:r>
                        <a:rPr kumimoji="0" lang="en-US" altLang="zh-CN" sz="2800" b="1" i="0" u="none" strike="noStrike" cap="none" normalizeH="0" baseline="0">
                          <a:ln>
                            <a:noFill/>
                          </a:ln>
                          <a:solidFill>
                            <a:schemeClr val="tx1"/>
                          </a:solidFill>
                          <a:effectLst/>
                          <a:latin typeface="Times New Roman" panose="02020603050405020304" pitchFamily="18" charset="0"/>
                          <a:ea typeface="黑体" panose="02010609060101010101" pitchFamily="49" charset="-122"/>
                        </a:rPr>
                        <a:t>577</a:t>
                      </a:r>
                    </a:p>
                  </a:txBody>
                  <a:tcPr marT="45734" marB="45734" horzOverflow="overflow">
                    <a:lnL w="19050" cap="flat" cmpd="sng" algn="ctr">
                      <a:solidFill>
                        <a:srgbClr val="006600"/>
                      </a:solidFill>
                      <a:prstDash val="sysDash"/>
                      <a:round/>
                      <a:headEnd type="none" w="med" len="med"/>
                      <a:tailEnd type="none" w="med" len="med"/>
                    </a:lnL>
                    <a:lnR w="19050" cap="flat" cmpd="sng" algn="ctr">
                      <a:solidFill>
                        <a:srgbClr val="006600"/>
                      </a:solidFill>
                      <a:prstDash val="sysDash"/>
                      <a:round/>
                      <a:headEnd type="none" w="med" len="med"/>
                      <a:tailEnd type="none" w="med" len="med"/>
                    </a:lnR>
                    <a:lnT w="19050" cap="flat" cmpd="sng" algn="ctr">
                      <a:solidFill>
                        <a:srgbClr val="006600"/>
                      </a:solidFill>
                      <a:prstDash val="sysDash"/>
                      <a:round/>
                      <a:headEnd type="none" w="med" len="med"/>
                      <a:tailEnd type="none" w="med" len="med"/>
                    </a:lnT>
                    <a:lnB w="28575" cap="flat" cmpd="sng" algn="ctr">
                      <a:solidFill>
                        <a:srgbClr val="006600"/>
                      </a:solidFill>
                      <a:prstDash val="sysDashDot"/>
                      <a:round/>
                      <a:headEnd type="none" w="med" len="med"/>
                      <a:tailEnd type="none" w="med" len="med"/>
                    </a:lnB>
                    <a:lnTlToBr>
                      <a:noFill/>
                    </a:lnTlToBr>
                    <a:lnBlToTr>
                      <a:noFill/>
                    </a:lnBlToTr>
                    <a:solidFill>
                      <a:srgbClr val="FFFF00"/>
                    </a:solidFill>
                  </a:tcPr>
                </a:tc>
                <a:tc>
                  <a:txBody>
                    <a:bodyPr vert="horz" wrap="square"/>
                    <a:lstStyle/>
                    <a:p>
                      <a:pPr marL="0" marR="0" lvl="0" indent="0" algn="ctr" defTabSz="914400" rtl="0" eaLnBrk="1" fontAlgn="base" latinLnBrk="0" hangingPunct="1">
                        <a:spcBef>
                          <a:spcPct val="20000"/>
                        </a:spcBef>
                        <a:spcAft>
                          <a:spcPct val="0"/>
                        </a:spcAft>
                        <a:buClrTx/>
                        <a:buSzTx/>
                        <a:buFontTx/>
                        <a:buNone/>
                      </a:pPr>
                      <a:r>
                        <a:rPr kumimoji="0" lang="en-US" altLang="zh-CN" sz="2800" b="1" i="0" u="none" strike="noStrike" cap="none" normalizeH="0" baseline="0">
                          <a:ln>
                            <a:noFill/>
                          </a:ln>
                          <a:solidFill>
                            <a:schemeClr val="tx1"/>
                          </a:solidFill>
                          <a:effectLst/>
                          <a:latin typeface="Times New Roman" panose="02020603050405020304" pitchFamily="18" charset="0"/>
                          <a:ea typeface="黑体" panose="02010609060101010101" pitchFamily="49" charset="-122"/>
                        </a:rPr>
                        <a:t>601</a:t>
                      </a:r>
                    </a:p>
                  </a:txBody>
                  <a:tcPr marT="45734" marB="45734" horzOverflow="overflow">
                    <a:lnL w="19050" cap="flat" cmpd="sng" algn="ctr">
                      <a:solidFill>
                        <a:srgbClr val="006600"/>
                      </a:solidFill>
                      <a:prstDash val="sysDash"/>
                      <a:round/>
                      <a:headEnd type="none" w="med" len="med"/>
                      <a:tailEnd type="none" w="med" len="med"/>
                    </a:lnL>
                    <a:lnR w="19050" cap="flat" cmpd="sng" algn="ctr">
                      <a:solidFill>
                        <a:srgbClr val="006600"/>
                      </a:solidFill>
                      <a:prstDash val="sysDash"/>
                      <a:round/>
                      <a:headEnd type="none" w="med" len="med"/>
                      <a:tailEnd type="none" w="med" len="med"/>
                    </a:lnR>
                    <a:lnT w="19050" cap="flat" cmpd="sng" algn="ctr">
                      <a:solidFill>
                        <a:srgbClr val="006600"/>
                      </a:solidFill>
                      <a:prstDash val="sysDash"/>
                      <a:round/>
                      <a:headEnd type="none" w="med" len="med"/>
                      <a:tailEnd type="none" w="med" len="med"/>
                    </a:lnT>
                    <a:lnB w="28575" cap="flat" cmpd="sng" algn="ctr">
                      <a:solidFill>
                        <a:srgbClr val="006600"/>
                      </a:solidFill>
                      <a:prstDash val="sysDashDot"/>
                      <a:round/>
                      <a:headEnd type="none" w="med" len="med"/>
                      <a:tailEnd type="none" w="med" len="med"/>
                    </a:lnB>
                    <a:lnTlToBr>
                      <a:noFill/>
                    </a:lnTlToBr>
                    <a:lnBlToTr>
                      <a:noFill/>
                    </a:lnBlToTr>
                    <a:solidFill>
                      <a:srgbClr val="FFFF00"/>
                    </a:solidFill>
                  </a:tcPr>
                </a:tc>
                <a:tc>
                  <a:txBody>
                    <a:bodyPr vert="horz" wrap="square"/>
                    <a:lstStyle/>
                    <a:p>
                      <a:pPr marL="0" marR="0" lvl="0" indent="0" algn="ctr" defTabSz="914400" rtl="0" eaLnBrk="1" fontAlgn="base" latinLnBrk="0" hangingPunct="1">
                        <a:spcBef>
                          <a:spcPct val="20000"/>
                        </a:spcBef>
                        <a:spcAft>
                          <a:spcPct val="0"/>
                        </a:spcAft>
                        <a:buClrTx/>
                        <a:buSzTx/>
                        <a:buFontTx/>
                        <a:buNone/>
                      </a:pPr>
                      <a:r>
                        <a:rPr kumimoji="0" lang="en-US" altLang="zh-CN" sz="2800" b="1" i="0" u="none" strike="noStrike" cap="none" normalizeH="0" baseline="0">
                          <a:ln>
                            <a:noFill/>
                          </a:ln>
                          <a:solidFill>
                            <a:schemeClr val="tx1"/>
                          </a:solidFill>
                          <a:effectLst/>
                          <a:latin typeface="Times New Roman" panose="02020603050405020304" pitchFamily="18" charset="0"/>
                          <a:ea typeface="黑体" panose="02010609060101010101" pitchFamily="49" charset="-122"/>
                        </a:rPr>
                        <a:t>616</a:t>
                      </a:r>
                    </a:p>
                  </a:txBody>
                  <a:tcPr marT="45734" marB="45734" horzOverflow="overflow">
                    <a:lnL w="19050" cap="flat" cmpd="sng" algn="ctr">
                      <a:solidFill>
                        <a:srgbClr val="006600"/>
                      </a:solidFill>
                      <a:prstDash val="sysDash"/>
                      <a:round/>
                      <a:headEnd type="none" w="med" len="med"/>
                      <a:tailEnd type="none" w="med" len="med"/>
                    </a:lnL>
                    <a:lnR w="19050" cap="flat" cmpd="sng" algn="ctr">
                      <a:solidFill>
                        <a:srgbClr val="006600"/>
                      </a:solidFill>
                      <a:prstDash val="sysDash"/>
                      <a:round/>
                      <a:headEnd type="none" w="med" len="med"/>
                      <a:tailEnd type="none" w="med" len="med"/>
                    </a:lnR>
                    <a:lnT w="19050" cap="flat" cmpd="sng" algn="ctr">
                      <a:solidFill>
                        <a:srgbClr val="006600"/>
                      </a:solidFill>
                      <a:prstDash val="sysDash"/>
                      <a:round/>
                      <a:headEnd type="none" w="med" len="med"/>
                      <a:tailEnd type="none" w="med" len="med"/>
                    </a:lnT>
                    <a:lnB w="28575" cap="flat" cmpd="sng" algn="ctr">
                      <a:solidFill>
                        <a:srgbClr val="006600"/>
                      </a:solidFill>
                      <a:prstDash val="sysDashDot"/>
                      <a:round/>
                      <a:headEnd type="none" w="med" len="med"/>
                      <a:tailEnd type="none" w="med" len="med"/>
                    </a:lnB>
                    <a:lnTlToBr>
                      <a:noFill/>
                    </a:lnTlToBr>
                    <a:lnBlToTr>
                      <a:noFill/>
                    </a:lnBlToTr>
                    <a:solidFill>
                      <a:srgbClr val="FFFF00"/>
                    </a:solidFill>
                  </a:tcPr>
                </a:tc>
                <a:tc>
                  <a:txBody>
                    <a:bodyPr vert="horz" wrap="square"/>
                    <a:lstStyle/>
                    <a:p>
                      <a:pPr marL="0" marR="0" lvl="0" indent="0" algn="ctr" defTabSz="914400" rtl="0" eaLnBrk="1" fontAlgn="base" latinLnBrk="0" hangingPunct="1">
                        <a:spcBef>
                          <a:spcPct val="20000"/>
                        </a:spcBef>
                        <a:spcAft>
                          <a:spcPct val="0"/>
                        </a:spcAft>
                        <a:buClrTx/>
                        <a:buSzTx/>
                        <a:buFontTx/>
                        <a:buNone/>
                      </a:pPr>
                      <a:r>
                        <a:rPr kumimoji="0" lang="en-US" altLang="zh-CN" sz="2800" b="1" i="0" u="none" strike="noStrike" cap="none" normalizeH="0" baseline="0">
                          <a:ln>
                            <a:noFill/>
                          </a:ln>
                          <a:solidFill>
                            <a:schemeClr val="tx1"/>
                          </a:solidFill>
                          <a:effectLst/>
                          <a:latin typeface="Times New Roman" panose="02020603050405020304" pitchFamily="18" charset="0"/>
                          <a:ea typeface="黑体" panose="02010609060101010101" pitchFamily="49" charset="-122"/>
                        </a:rPr>
                        <a:t>631</a:t>
                      </a:r>
                    </a:p>
                  </a:txBody>
                  <a:tcPr marT="45734" marB="45734" horzOverflow="overflow">
                    <a:lnL w="19050" cap="flat" cmpd="sng" algn="ctr">
                      <a:solidFill>
                        <a:srgbClr val="006600"/>
                      </a:solidFill>
                      <a:prstDash val="sysDash"/>
                      <a:round/>
                      <a:headEnd type="none" w="med" len="med"/>
                      <a:tailEnd type="none" w="med" len="med"/>
                    </a:lnL>
                    <a:lnR w="19050" cap="flat" cmpd="sng" algn="ctr">
                      <a:solidFill>
                        <a:srgbClr val="006600"/>
                      </a:solidFill>
                      <a:prstDash val="sysDash"/>
                      <a:round/>
                      <a:headEnd type="none" w="med" len="med"/>
                      <a:tailEnd type="none" w="med" len="med"/>
                    </a:lnR>
                    <a:lnT w="19050" cap="flat" cmpd="sng" algn="ctr">
                      <a:solidFill>
                        <a:srgbClr val="006600"/>
                      </a:solidFill>
                      <a:prstDash val="sysDash"/>
                      <a:round/>
                      <a:headEnd type="none" w="med" len="med"/>
                      <a:tailEnd type="none" w="med" len="med"/>
                    </a:lnT>
                    <a:lnB w="28575" cap="flat" cmpd="sng" algn="ctr">
                      <a:solidFill>
                        <a:srgbClr val="006600"/>
                      </a:solidFill>
                      <a:prstDash val="sysDashDot"/>
                      <a:round/>
                      <a:headEnd type="none" w="med" len="med"/>
                      <a:tailEnd type="none" w="med" len="med"/>
                    </a:lnB>
                    <a:lnTlToBr>
                      <a:noFill/>
                    </a:lnTlToBr>
                    <a:lnBlToTr>
                      <a:noFill/>
                    </a:lnBlToTr>
                    <a:solidFill>
                      <a:srgbClr val="FFFF00"/>
                    </a:solidFill>
                  </a:tcPr>
                </a:tc>
                <a:tc>
                  <a:txBody>
                    <a:bodyPr vert="horz" wrap="square"/>
                    <a:lstStyle/>
                    <a:p>
                      <a:pPr marL="0" marR="0" lvl="0" indent="0" algn="ctr" defTabSz="914400" rtl="0" eaLnBrk="1" fontAlgn="base" latinLnBrk="0" hangingPunct="1">
                        <a:spcBef>
                          <a:spcPct val="20000"/>
                        </a:spcBef>
                        <a:spcAft>
                          <a:spcPct val="0"/>
                        </a:spcAft>
                        <a:buClrTx/>
                        <a:buSzTx/>
                        <a:buFontTx/>
                        <a:buNone/>
                      </a:pPr>
                      <a:r>
                        <a:rPr kumimoji="0" lang="en-US" altLang="zh-CN" sz="2800" b="1" i="0" u="none" strike="noStrike" cap="none" normalizeH="0" baseline="0">
                          <a:ln>
                            <a:noFill/>
                          </a:ln>
                          <a:solidFill>
                            <a:schemeClr val="tx1"/>
                          </a:solidFill>
                          <a:effectLst/>
                          <a:latin typeface="Times New Roman" panose="02020603050405020304" pitchFamily="18" charset="0"/>
                          <a:ea typeface="黑体" panose="02010609060101010101" pitchFamily="49" charset="-122"/>
                        </a:rPr>
                        <a:t>651</a:t>
                      </a:r>
                    </a:p>
                  </a:txBody>
                  <a:tcPr marT="45734" marB="45734" horzOverflow="overflow">
                    <a:lnL w="19050" cap="flat" cmpd="sng" algn="ctr">
                      <a:solidFill>
                        <a:srgbClr val="006600"/>
                      </a:solidFill>
                      <a:prstDash val="sysDash"/>
                      <a:round/>
                      <a:headEnd type="none" w="med" len="med"/>
                      <a:tailEnd type="none" w="med" len="med"/>
                    </a:lnL>
                    <a:lnR w="19050" cap="flat" cmpd="sng" algn="ctr">
                      <a:solidFill>
                        <a:srgbClr val="006600"/>
                      </a:solidFill>
                      <a:prstDash val="sysDash"/>
                      <a:round/>
                      <a:headEnd type="none" w="med" len="med"/>
                      <a:tailEnd type="none" w="med" len="med"/>
                    </a:lnR>
                    <a:lnT w="19050" cap="flat" cmpd="sng" algn="ctr">
                      <a:solidFill>
                        <a:srgbClr val="006600"/>
                      </a:solidFill>
                      <a:prstDash val="sysDash"/>
                      <a:round/>
                      <a:headEnd type="none" w="med" len="med"/>
                      <a:tailEnd type="none" w="med" len="med"/>
                    </a:lnT>
                    <a:lnB w="28575" cap="flat" cmpd="sng" algn="ctr">
                      <a:solidFill>
                        <a:srgbClr val="006600"/>
                      </a:solidFill>
                      <a:prstDash val="sysDashDot"/>
                      <a:round/>
                      <a:headEnd type="none" w="med" len="med"/>
                      <a:tailEnd type="none" w="med" len="med"/>
                    </a:lnB>
                    <a:lnTlToBr>
                      <a:noFill/>
                    </a:lnTlToBr>
                    <a:lnBlToTr>
                      <a:noFill/>
                    </a:lnBlToTr>
                    <a:solidFill>
                      <a:srgbClr val="FFFF00"/>
                    </a:solidFill>
                  </a:tcPr>
                </a:tc>
                <a:tc>
                  <a:txBody>
                    <a:bodyPr vert="horz" wrap="square"/>
                    <a:lstStyle/>
                    <a:p>
                      <a:pPr marL="0" marR="0" lvl="0" indent="0" algn="ctr" defTabSz="914400" rtl="0" eaLnBrk="1" fontAlgn="base" latinLnBrk="0" hangingPunct="1">
                        <a:spcBef>
                          <a:spcPct val="20000"/>
                        </a:spcBef>
                        <a:spcAft>
                          <a:spcPct val="0"/>
                        </a:spcAft>
                        <a:buClrTx/>
                        <a:buSzTx/>
                        <a:buFontTx/>
                        <a:buNone/>
                      </a:pPr>
                      <a:r>
                        <a:rPr kumimoji="0" lang="en-US" altLang="zh-CN" sz="2800" b="1" i="0" u="none" strike="noStrike" cap="none" normalizeH="0" baseline="0">
                          <a:ln>
                            <a:noFill/>
                          </a:ln>
                          <a:solidFill>
                            <a:schemeClr val="tx1"/>
                          </a:solidFill>
                          <a:effectLst/>
                          <a:latin typeface="Times New Roman" panose="02020603050405020304" pitchFamily="18" charset="0"/>
                          <a:ea typeface="黑体" panose="02010609060101010101" pitchFamily="49" charset="-122"/>
                        </a:rPr>
                        <a:t>675</a:t>
                      </a:r>
                    </a:p>
                  </a:txBody>
                  <a:tcPr marT="45734" marB="45734" horzOverflow="overflow">
                    <a:lnL w="19050" cap="flat" cmpd="sng" algn="ctr">
                      <a:solidFill>
                        <a:srgbClr val="006600"/>
                      </a:solidFill>
                      <a:prstDash val="sysDash"/>
                      <a:round/>
                      <a:headEnd type="none" w="med" len="med"/>
                      <a:tailEnd type="none" w="med" len="med"/>
                    </a:lnL>
                    <a:lnR w="19050" cap="flat" cmpd="sng" algn="ctr">
                      <a:solidFill>
                        <a:srgbClr val="006600"/>
                      </a:solidFill>
                      <a:prstDash val="sysDash"/>
                      <a:round/>
                      <a:headEnd type="none" w="med" len="med"/>
                      <a:tailEnd type="none" w="med" len="med"/>
                    </a:lnR>
                    <a:lnT w="19050" cap="flat" cmpd="sng" algn="ctr">
                      <a:solidFill>
                        <a:srgbClr val="006600"/>
                      </a:solidFill>
                      <a:prstDash val="sysDash"/>
                      <a:round/>
                      <a:headEnd type="none" w="med" len="med"/>
                      <a:tailEnd type="none" w="med" len="med"/>
                    </a:lnT>
                    <a:lnB w="28575" cap="flat" cmpd="sng" algn="ctr">
                      <a:solidFill>
                        <a:srgbClr val="006600"/>
                      </a:solidFill>
                      <a:prstDash val="sysDashDot"/>
                      <a:round/>
                      <a:headEnd type="none" w="med" len="med"/>
                      <a:tailEnd type="none" w="med" len="med"/>
                    </a:lnB>
                    <a:lnTlToBr>
                      <a:noFill/>
                    </a:lnTlToBr>
                    <a:lnBlToTr>
                      <a:noFill/>
                    </a:lnBlToTr>
                    <a:solidFill>
                      <a:srgbClr val="FFFF00"/>
                    </a:solidFill>
                  </a:tcPr>
                </a:tc>
                <a:tc>
                  <a:txBody>
                    <a:bodyPr vert="horz" wrap="square"/>
                    <a:lstStyle/>
                    <a:p>
                      <a:pPr marL="0" marR="0" lvl="0" indent="0" algn="ctr" defTabSz="914400" rtl="0" eaLnBrk="1" fontAlgn="base" latinLnBrk="0" hangingPunct="1">
                        <a:spcBef>
                          <a:spcPct val="20000"/>
                        </a:spcBef>
                        <a:spcAft>
                          <a:spcPct val="0"/>
                        </a:spcAft>
                        <a:buClrTx/>
                        <a:buSzTx/>
                        <a:buFontTx/>
                        <a:buNone/>
                      </a:pPr>
                      <a:r>
                        <a:rPr kumimoji="0" lang="en-US" altLang="zh-CN" sz="2800" b="1" i="0" u="none" strike="noStrike" cap="none" normalizeH="0" baseline="0">
                          <a:ln>
                            <a:noFill/>
                          </a:ln>
                          <a:solidFill>
                            <a:schemeClr val="tx1"/>
                          </a:solidFill>
                          <a:effectLst/>
                          <a:latin typeface="Times New Roman" panose="02020603050405020304" pitchFamily="18" charset="0"/>
                          <a:ea typeface="黑体" panose="02010609060101010101" pitchFamily="49" charset="-122"/>
                        </a:rPr>
                        <a:t>694</a:t>
                      </a:r>
                    </a:p>
                  </a:txBody>
                  <a:tcPr marT="45734" marB="45734" horzOverflow="overflow">
                    <a:lnL w="19050" cap="flat" cmpd="sng" algn="ctr">
                      <a:solidFill>
                        <a:srgbClr val="006600"/>
                      </a:solidFill>
                      <a:prstDash val="sysDash"/>
                      <a:round/>
                      <a:headEnd type="none" w="med" len="med"/>
                      <a:tailEnd type="none" w="med" len="med"/>
                    </a:lnL>
                    <a:lnR w="19050" cap="flat" cmpd="sng" algn="ctr">
                      <a:solidFill>
                        <a:srgbClr val="006600"/>
                      </a:solidFill>
                      <a:prstDash val="sysDash"/>
                      <a:round/>
                      <a:headEnd type="none" w="med" len="med"/>
                      <a:tailEnd type="none" w="med" len="med"/>
                    </a:lnR>
                    <a:lnT w="19050" cap="flat" cmpd="sng" algn="ctr">
                      <a:solidFill>
                        <a:srgbClr val="006600"/>
                      </a:solidFill>
                      <a:prstDash val="sysDash"/>
                      <a:round/>
                      <a:headEnd type="none" w="med" len="med"/>
                      <a:tailEnd type="none" w="med" len="med"/>
                    </a:lnT>
                    <a:lnB w="28575" cap="flat" cmpd="sng" algn="ctr">
                      <a:solidFill>
                        <a:srgbClr val="006600"/>
                      </a:solidFill>
                      <a:prstDash val="sysDashDot"/>
                      <a:round/>
                      <a:headEnd type="none" w="med" len="med"/>
                      <a:tailEnd type="none" w="med" len="med"/>
                    </a:lnB>
                    <a:lnTlToBr>
                      <a:noFill/>
                    </a:lnTlToBr>
                    <a:lnBlToTr>
                      <a:noFill/>
                    </a:lnBlToTr>
                    <a:solidFill>
                      <a:srgbClr val="FFFF00"/>
                    </a:solidFill>
                  </a:tcPr>
                </a:tc>
                <a:tc>
                  <a:txBody>
                    <a:bodyPr vert="horz" wrap="square"/>
                    <a:lstStyle/>
                    <a:p>
                      <a:pPr marL="0" marR="0" lvl="0" indent="0" algn="ctr" defTabSz="914400" rtl="0" eaLnBrk="1" fontAlgn="base" latinLnBrk="0" hangingPunct="1">
                        <a:spcBef>
                          <a:spcPct val="20000"/>
                        </a:spcBef>
                        <a:spcAft>
                          <a:spcPct val="0"/>
                        </a:spcAft>
                        <a:buClrTx/>
                        <a:buSzTx/>
                        <a:buFontTx/>
                        <a:buNone/>
                      </a:pPr>
                      <a:r>
                        <a:rPr kumimoji="0" lang="en-US" altLang="zh-CN" sz="2800" b="1" i="0" u="none" strike="noStrike" cap="none" normalizeH="0" baseline="0">
                          <a:ln>
                            <a:noFill/>
                          </a:ln>
                          <a:solidFill>
                            <a:schemeClr val="tx1"/>
                          </a:solidFill>
                          <a:effectLst/>
                          <a:latin typeface="Times New Roman" panose="02020603050405020304" pitchFamily="18" charset="0"/>
                          <a:ea typeface="黑体" panose="02010609060101010101" pitchFamily="49" charset="-122"/>
                        </a:rPr>
                        <a:t>710</a:t>
                      </a:r>
                    </a:p>
                  </a:txBody>
                  <a:tcPr marT="45734" marB="45734" horzOverflow="overflow">
                    <a:lnL w="19050" cap="flat" cmpd="sng" algn="ctr">
                      <a:solidFill>
                        <a:srgbClr val="006600"/>
                      </a:solidFill>
                      <a:prstDash val="sysDash"/>
                      <a:round/>
                      <a:headEnd type="none" w="med" len="med"/>
                      <a:tailEnd type="none" w="med" len="med"/>
                    </a:lnL>
                    <a:lnR w="19050" cap="flat" cmpd="sng" algn="ctr">
                      <a:solidFill>
                        <a:srgbClr val="006600"/>
                      </a:solidFill>
                      <a:prstDash val="sysDash"/>
                      <a:round/>
                      <a:headEnd type="none" w="med" len="med"/>
                      <a:tailEnd type="none" w="med" len="med"/>
                    </a:lnR>
                    <a:lnT w="19050" cap="flat" cmpd="sng" algn="ctr">
                      <a:solidFill>
                        <a:srgbClr val="006600"/>
                      </a:solidFill>
                      <a:prstDash val="sysDash"/>
                      <a:round/>
                      <a:headEnd type="none" w="med" len="med"/>
                      <a:tailEnd type="none" w="med" len="med"/>
                    </a:lnT>
                    <a:lnB w="28575" cap="flat" cmpd="sng" algn="ctr">
                      <a:solidFill>
                        <a:srgbClr val="006600"/>
                      </a:solidFill>
                      <a:prstDash val="sysDashDot"/>
                      <a:round/>
                      <a:headEnd type="none" w="med" len="med"/>
                      <a:tailEnd type="none" w="med" len="med"/>
                    </a:lnB>
                    <a:lnTlToBr>
                      <a:noFill/>
                    </a:lnTlToBr>
                    <a:lnBlToTr>
                      <a:noFill/>
                    </a:lnBlToTr>
                    <a:solidFill>
                      <a:srgbClr val="FFFF00"/>
                    </a:solidFill>
                  </a:tcPr>
                </a:tc>
                <a:tc>
                  <a:txBody>
                    <a:bodyPr vert="horz" wrap="square"/>
                    <a:lstStyle/>
                    <a:p>
                      <a:pPr marL="0" marR="0" lvl="0" indent="0" algn="ctr" defTabSz="914400" rtl="0" eaLnBrk="1" fontAlgn="base" latinLnBrk="0" hangingPunct="1">
                        <a:spcBef>
                          <a:spcPct val="20000"/>
                        </a:spcBef>
                        <a:spcAft>
                          <a:spcPct val="0"/>
                        </a:spcAft>
                        <a:buClrTx/>
                        <a:buSzTx/>
                        <a:buFontTx/>
                        <a:buNone/>
                      </a:pPr>
                      <a:r>
                        <a:rPr kumimoji="0" lang="en-US" altLang="zh-CN" sz="2800" b="1" i="0" u="none" strike="noStrike" cap="none" normalizeH="0" baseline="0">
                          <a:ln>
                            <a:noFill/>
                          </a:ln>
                          <a:solidFill>
                            <a:schemeClr val="tx1"/>
                          </a:solidFill>
                          <a:effectLst/>
                          <a:latin typeface="Times New Roman" panose="02020603050405020304" pitchFamily="18" charset="0"/>
                          <a:ea typeface="黑体" panose="02010609060101010101" pitchFamily="49" charset="-122"/>
                        </a:rPr>
                        <a:t>729</a:t>
                      </a:r>
                    </a:p>
                  </a:txBody>
                  <a:tcPr marT="45734" marB="45734" horzOverflow="overflow">
                    <a:lnL w="19050" cap="flat" cmpd="sng" algn="ctr">
                      <a:solidFill>
                        <a:srgbClr val="006600"/>
                      </a:solidFill>
                      <a:prstDash val="sysDash"/>
                      <a:round/>
                      <a:headEnd type="none" w="med" len="med"/>
                      <a:tailEnd type="none" w="med" len="med"/>
                    </a:lnL>
                    <a:lnR w="19050" cap="flat" cmpd="sng" algn="ctr">
                      <a:solidFill>
                        <a:srgbClr val="006600"/>
                      </a:solidFill>
                      <a:prstDash val="sysDash"/>
                      <a:round/>
                      <a:headEnd type="none" w="med" len="med"/>
                      <a:tailEnd type="none" w="med" len="med"/>
                    </a:lnR>
                    <a:lnT w="19050" cap="flat" cmpd="sng" algn="ctr">
                      <a:solidFill>
                        <a:srgbClr val="006600"/>
                      </a:solidFill>
                      <a:prstDash val="sysDash"/>
                      <a:round/>
                      <a:headEnd type="none" w="med" len="med"/>
                      <a:tailEnd type="none" w="med" len="med"/>
                    </a:lnT>
                    <a:lnB w="28575" cap="flat" cmpd="sng" algn="ctr">
                      <a:solidFill>
                        <a:srgbClr val="006600"/>
                      </a:solidFill>
                      <a:prstDash val="sysDashDot"/>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757434077"/>
      </p:ext>
    </p:extLst>
  </p:cSld>
  <p:clrMapOvr>
    <a:masterClrMapping/>
  </p:clrMapOvr>
  <p:transition/>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Rectangle 2">
            <a:extLst>
              <a:ext uri="{FF2B5EF4-FFF2-40B4-BE49-F238E27FC236}">
                <a16:creationId xmlns:a16="http://schemas.microsoft.com/office/drawing/2014/main" id="{E8068C58-622C-4D70-A80E-50129D76CA27}"/>
              </a:ext>
            </a:extLst>
          </p:cNvPr>
          <p:cNvSpPr>
            <a:spLocks noChangeArrowheads="1"/>
          </p:cNvSpPr>
          <p:nvPr/>
        </p:nvSpPr>
        <p:spPr bwMode="auto">
          <a:xfrm>
            <a:off x="191590" y="980830"/>
            <a:ext cx="9917138" cy="672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15000"/>
              </a:lnSpc>
              <a:spcBef>
                <a:spcPct val="40000"/>
              </a:spcBef>
            </a:pPr>
            <a:r>
              <a:rPr lang="zh-CN" altLang="en-US" sz="3600" b="1">
                <a:latin typeface="Times New Roman" panose="02020603050405020304" pitchFamily="18" charset="0"/>
                <a:ea typeface="黑体" panose="02010609060101010101" pitchFamily="49" charset="-122"/>
              </a:rPr>
              <a:t>（</a:t>
            </a:r>
            <a:r>
              <a:rPr lang="zh-CN" altLang="zh-CN" sz="3600" b="1">
                <a:latin typeface="Times New Roman" panose="02020603050405020304" pitchFamily="18" charset="0"/>
                <a:ea typeface="黑体" panose="02010609060101010101" pitchFamily="49" charset="-122"/>
              </a:rPr>
              <a:t>3</a:t>
            </a:r>
            <a:r>
              <a:rPr lang="zh-CN" altLang="en-US" sz="3600" b="1">
                <a:latin typeface="Times New Roman" panose="02020603050405020304" pitchFamily="18" charset="0"/>
                <a:ea typeface="黑体" panose="02010609060101010101" pitchFamily="49" charset="-122"/>
              </a:rPr>
              <a:t>）</a:t>
            </a:r>
            <a:r>
              <a:rPr lang="zh-CN" altLang="en-US" sz="3600" b="1">
                <a:latin typeface="黑体" panose="02010609060101010101" pitchFamily="49" charset="-122"/>
                <a:ea typeface="黑体" panose="02010609060101010101" pitchFamily="49" charset="-122"/>
              </a:rPr>
              <a:t>我国不同年份生活用水的变化趋势怎样？</a:t>
            </a:r>
          </a:p>
        </p:txBody>
      </p:sp>
      <p:sp>
        <p:nvSpPr>
          <p:cNvPr id="3" name="Text Box 8">
            <a:extLst>
              <a:ext uri="{FF2B5EF4-FFF2-40B4-BE49-F238E27FC236}">
                <a16:creationId xmlns:a16="http://schemas.microsoft.com/office/drawing/2014/main" id="{A28EF3C1-3A4E-4412-A0C0-866655818A5D}"/>
              </a:ext>
            </a:extLst>
          </p:cNvPr>
          <p:cNvSpPr txBox="1">
            <a:spLocks noChangeArrowheads="1"/>
          </p:cNvSpPr>
          <p:nvPr/>
        </p:nvSpPr>
        <p:spPr bwMode="auto">
          <a:xfrm>
            <a:off x="-244493" y="1811379"/>
            <a:ext cx="10915663" cy="584775"/>
          </a:xfrm>
          <a:prstGeom prst="rect">
            <a:avLst/>
          </a:prstGeom>
          <a:noFill/>
          <a:ln w="9525">
            <a:noFill/>
            <a:miter lim="800000"/>
          </a:ln>
          <a:effectLst/>
        </p:spPr>
        <p:txBody>
          <a:bodyPr wrap="square">
            <a:spAutoFit/>
          </a:bodyPr>
          <a:lstStyle/>
          <a:p>
            <a:pPr>
              <a:spcBef>
                <a:spcPct val="40000"/>
              </a:spcBef>
              <a:defRPr/>
            </a:pPr>
            <a:r>
              <a:rPr lang="zh-CN" altLang="zh-CN" sz="280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    </a:t>
            </a:r>
            <a:r>
              <a:rPr lang="zh-CN" altLang="en-US" sz="320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我们可以用折线图来表示全国生活用水变化趋势：</a:t>
            </a:r>
          </a:p>
        </p:txBody>
      </p:sp>
      <p:grpSp>
        <p:nvGrpSpPr>
          <p:cNvPr id="4" name="组合 63">
            <a:extLst>
              <a:ext uri="{FF2B5EF4-FFF2-40B4-BE49-F238E27FC236}">
                <a16:creationId xmlns:a16="http://schemas.microsoft.com/office/drawing/2014/main" id="{20D9019F-A33A-492D-9B8E-BE022A6DF4A5}"/>
              </a:ext>
            </a:extLst>
          </p:cNvPr>
          <p:cNvGrpSpPr/>
          <p:nvPr/>
        </p:nvGrpSpPr>
        <p:grpSpPr>
          <a:xfrm>
            <a:off x="2567755" y="2490762"/>
            <a:ext cx="7540973" cy="4320300"/>
            <a:chOff x="2167" y="3010"/>
            <a:chExt cx="11051" cy="6280"/>
          </a:xfrm>
        </p:grpSpPr>
        <p:cxnSp>
          <p:nvCxnSpPr>
            <p:cNvPr id="5" name="直接连接符 60">
              <a:extLst>
                <a:ext uri="{FF2B5EF4-FFF2-40B4-BE49-F238E27FC236}">
                  <a16:creationId xmlns:a16="http://schemas.microsoft.com/office/drawing/2014/main" id="{8674019C-68D0-4712-B763-5A834D3A18C8}"/>
                </a:ext>
              </a:extLst>
            </p:cNvPr>
            <p:cNvCxnSpPr>
              <a:cxnSpLocks noChangeShapeType="1"/>
              <a:endCxn id="49" idx="6"/>
            </p:cNvCxnSpPr>
            <p:nvPr/>
          </p:nvCxnSpPr>
          <p:spPr bwMode="auto">
            <a:xfrm flipV="1">
              <a:off x="9168" y="5323"/>
              <a:ext cx="951" cy="353"/>
            </a:xfrm>
            <a:prstGeom prst="line">
              <a:avLst/>
            </a:prstGeom>
            <a:noFill/>
            <a:ln w="31750">
              <a:solidFill>
                <a:srgbClr val="269999"/>
              </a:solidFill>
              <a:round/>
            </a:ln>
            <a:extLst>
              <a:ext uri="{909E8E84-426E-40DD-AFC4-6F175D3DCCD1}">
                <a14:hiddenFill xmlns:a14="http://schemas.microsoft.com/office/drawing/2010/main">
                  <a:noFill/>
                </a14:hiddenFill>
              </a:ext>
            </a:extLst>
          </p:spPr>
        </p:cxnSp>
        <p:sp>
          <p:nvSpPr>
            <p:cNvPr id="6" name="Text Box 3">
              <a:extLst>
                <a:ext uri="{FF2B5EF4-FFF2-40B4-BE49-F238E27FC236}">
                  <a16:creationId xmlns:a16="http://schemas.microsoft.com/office/drawing/2014/main" id="{16389290-B7CA-4B4F-B645-73DFEE985340}"/>
                </a:ext>
              </a:extLst>
            </p:cNvPr>
            <p:cNvSpPr txBox="1">
              <a:spLocks noChangeArrowheads="1"/>
            </p:cNvSpPr>
            <p:nvPr/>
          </p:nvSpPr>
          <p:spPr bwMode="auto">
            <a:xfrm>
              <a:off x="3497" y="3010"/>
              <a:ext cx="7382" cy="826"/>
            </a:xfrm>
            <a:prstGeom prst="rect">
              <a:avLst/>
            </a:prstGeom>
            <a:noFill/>
            <a:ln w="9525">
              <a:noFill/>
              <a:miter lim="800000"/>
            </a:ln>
            <a:effectLst/>
          </p:spPr>
          <p:txBody>
            <a:bodyPr>
              <a:spAutoFit/>
            </a:bodyPr>
            <a:lstStyle/>
            <a:p>
              <a:pPr>
                <a:lnSpc>
                  <a:spcPct val="115000"/>
                </a:lnSpc>
                <a:spcBef>
                  <a:spcPct val="40000"/>
                </a:spcBef>
                <a:defRPr/>
              </a:pPr>
              <a:r>
                <a:rPr lang="en-US" altLang="zh-CN" sz="2800" noProof="1">
                  <a:solidFill>
                    <a:srgbClr val="0000FF"/>
                  </a:solidFill>
                  <a:latin typeface="黑体" panose="02010609060101010101" pitchFamily="49" charset="-122"/>
                  <a:ea typeface="黑体" panose="02010609060101010101" pitchFamily="49" charset="-122"/>
                  <a:cs typeface="+mn-ea"/>
                  <a:sym typeface="+mn-ea"/>
                </a:rPr>
                <a:t>2000-2008</a:t>
              </a:r>
              <a:r>
                <a:rPr lang="zh-CN" altLang="en-US" sz="2800" noProof="1">
                  <a:solidFill>
                    <a:srgbClr val="0000FF"/>
                  </a:solidFill>
                  <a:latin typeface="黑体" panose="02010609060101010101" pitchFamily="49" charset="-122"/>
                  <a:ea typeface="黑体" panose="02010609060101010101" pitchFamily="49" charset="-122"/>
                  <a:cs typeface="+mn-ea"/>
                  <a:sym typeface="+mn-ea"/>
                </a:rPr>
                <a:t>全国生活用水量</a:t>
              </a:r>
              <a:endParaRPr lang="zh-CN" altLang="en-US" sz="2800">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
          <p:nvSpPr>
            <p:cNvPr id="7" name="Text Box 6">
              <a:extLst>
                <a:ext uri="{FF2B5EF4-FFF2-40B4-BE49-F238E27FC236}">
                  <a16:creationId xmlns:a16="http://schemas.microsoft.com/office/drawing/2014/main" id="{33635DFA-3110-4346-8B6C-27C82DCBEEFF}"/>
                </a:ext>
              </a:extLst>
            </p:cNvPr>
            <p:cNvSpPr txBox="1">
              <a:spLocks noChangeArrowheads="1"/>
            </p:cNvSpPr>
            <p:nvPr/>
          </p:nvSpPr>
          <p:spPr bwMode="auto">
            <a:xfrm>
              <a:off x="3187" y="3790"/>
              <a:ext cx="3360" cy="720"/>
            </a:xfrm>
            <a:prstGeom prst="rect">
              <a:avLst/>
            </a:prstGeom>
            <a:noFill/>
            <a:ln w="9525">
              <a:noFill/>
              <a:miter lim="800000"/>
            </a:ln>
            <a:effectLst/>
          </p:spPr>
          <p:txBody>
            <a:bodyPr>
              <a:spAutoFit/>
            </a:bodyPr>
            <a:lstStyle/>
            <a:p>
              <a:pPr>
                <a:spcBef>
                  <a:spcPct val="50000"/>
                </a:spcBef>
                <a:defRPr/>
              </a:pPr>
              <a:r>
                <a:rPr lang="zh-CN" altLang="en-US" sz="2000" noProof="1">
                  <a:latin typeface="黑体" panose="02010609060101010101" pitchFamily="49" charset="-122"/>
                  <a:ea typeface="黑体" panose="02010609060101010101" pitchFamily="49" charset="-122"/>
                  <a:cs typeface="+mn-ea"/>
                  <a:sym typeface="+mn-ea"/>
                </a:rPr>
                <a:t>用水量</a:t>
              </a:r>
              <a:r>
                <a:rPr lang="zh-CN" altLang="en-US" sz="2400" noProof="1">
                  <a:latin typeface="黑体" panose="02010609060101010101" pitchFamily="49" charset="-122"/>
                  <a:ea typeface="黑体" panose="02010609060101010101" pitchFamily="49" charset="-122"/>
                  <a:cs typeface="+mn-ea"/>
                  <a:sym typeface="+mn-ea"/>
                </a:rPr>
                <a:t>／</a:t>
              </a:r>
              <a:r>
                <a:rPr lang="zh-CN" altLang="en-US" sz="2000" noProof="1">
                  <a:latin typeface="黑体" panose="02010609060101010101" pitchFamily="49" charset="-122"/>
                  <a:ea typeface="黑体" panose="02010609060101010101" pitchFamily="49" charset="-122"/>
                  <a:cs typeface="+mn-ea"/>
                  <a:sym typeface="+mn-ea"/>
                </a:rPr>
                <a:t>亿</a:t>
              </a:r>
              <a:r>
                <a:rPr lang="en-US" altLang="zh-CN" sz="2000" noProof="1">
                  <a:latin typeface="Times New Roman" panose="02020603050405020304" pitchFamily="18" charset="0"/>
                  <a:ea typeface="黑体" panose="02010609060101010101" pitchFamily="49" charset="-122"/>
                  <a:cs typeface="+mn-ea"/>
                  <a:sym typeface="+mn-ea"/>
                </a:rPr>
                <a:t>m</a:t>
              </a:r>
              <a:r>
                <a:rPr lang="en-US" altLang="zh-CN" sz="2000" baseline="30000" noProof="1">
                  <a:latin typeface="Times New Roman" panose="02020603050405020304" pitchFamily="18" charset="0"/>
                  <a:ea typeface="黑体" panose="02010609060101010101" pitchFamily="49" charset="-122"/>
                  <a:cs typeface="+mn-ea"/>
                  <a:sym typeface="+mn-ea"/>
                </a:rPr>
                <a:t>3</a:t>
              </a:r>
              <a:endParaRPr lang="en-US" altLang="zh-CN" sz="2000" baseline="30000">
                <a:effectLst>
                  <a:outerShdw blurRad="38100" dist="38100" dir="2700000" algn="tl">
                    <a:srgbClr val="C0C0C0"/>
                  </a:outerShdw>
                </a:effectLst>
                <a:latin typeface="Times New Roman" pitchFamily="18" charset="0"/>
                <a:ea typeface="黑体" panose="02010609060101010101" pitchFamily="49" charset="-122"/>
                <a:sym typeface="+mn-ea"/>
              </a:endParaRPr>
            </a:p>
          </p:txBody>
        </p:sp>
        <p:cxnSp>
          <p:nvCxnSpPr>
            <p:cNvPr id="8" name="直接箭头连接符 1">
              <a:extLst>
                <a:ext uri="{FF2B5EF4-FFF2-40B4-BE49-F238E27FC236}">
                  <a16:creationId xmlns:a16="http://schemas.microsoft.com/office/drawing/2014/main" id="{1D51C79D-DC5A-4083-ACF9-5F2818CC4103}"/>
                </a:ext>
              </a:extLst>
            </p:cNvPr>
            <p:cNvCxnSpPr>
              <a:cxnSpLocks noChangeShapeType="1"/>
              <a:endCxn id="49" idx="6"/>
            </p:cNvCxnSpPr>
            <p:nvPr/>
          </p:nvCxnSpPr>
          <p:spPr bwMode="auto">
            <a:xfrm flipV="1">
              <a:off x="3574" y="8460"/>
              <a:ext cx="8051" cy="113"/>
            </a:xfrm>
            <a:prstGeom prst="straightConnector1">
              <a:avLst/>
            </a:prstGeom>
            <a:noFill/>
            <a:ln w="31750">
              <a:solidFill>
                <a:schemeClr val="tx1"/>
              </a:solidFill>
              <a:round/>
              <a:tailEnd type="arrow" w="med" len="med"/>
            </a:ln>
            <a:extLst>
              <a:ext uri="{909E8E84-426E-40DD-AFC4-6F175D3DCCD1}">
                <a14:hiddenFill xmlns:a14="http://schemas.microsoft.com/office/drawing/2010/main">
                  <a:noFill/>
                </a14:hiddenFill>
              </a:ext>
            </a:extLst>
          </p:spPr>
        </p:cxnSp>
        <p:cxnSp>
          <p:nvCxnSpPr>
            <p:cNvPr id="9" name="直接箭头连接符 2">
              <a:extLst>
                <a:ext uri="{FF2B5EF4-FFF2-40B4-BE49-F238E27FC236}">
                  <a16:creationId xmlns:a16="http://schemas.microsoft.com/office/drawing/2014/main" id="{45DCED30-6C19-4BC4-A23C-E56360C999A5}"/>
                </a:ext>
              </a:extLst>
            </p:cNvPr>
            <p:cNvCxnSpPr>
              <a:cxnSpLocks noChangeShapeType="1"/>
              <a:endCxn id="49" idx="6"/>
            </p:cNvCxnSpPr>
            <p:nvPr/>
          </p:nvCxnSpPr>
          <p:spPr bwMode="auto">
            <a:xfrm flipV="1">
              <a:off x="3101" y="3926"/>
              <a:ext cx="17" cy="4200"/>
            </a:xfrm>
            <a:prstGeom prst="straightConnector1">
              <a:avLst/>
            </a:prstGeom>
            <a:noFill/>
            <a:ln w="31750">
              <a:solidFill>
                <a:schemeClr val="tx1"/>
              </a:solidFill>
              <a:round/>
              <a:tailEnd type="arrow" w="med" len="med"/>
            </a:ln>
            <a:extLst>
              <a:ext uri="{909E8E84-426E-40DD-AFC4-6F175D3DCCD1}">
                <a14:hiddenFill xmlns:a14="http://schemas.microsoft.com/office/drawing/2010/main">
                  <a:noFill/>
                </a14:hiddenFill>
              </a:ext>
            </a:extLst>
          </p:spPr>
        </p:cxnSp>
        <p:cxnSp>
          <p:nvCxnSpPr>
            <p:cNvPr id="10" name="直接连接符 7">
              <a:extLst>
                <a:ext uri="{FF2B5EF4-FFF2-40B4-BE49-F238E27FC236}">
                  <a16:creationId xmlns:a16="http://schemas.microsoft.com/office/drawing/2014/main" id="{986462F5-4FB2-4A8F-A3A1-BDFDADD5099A}"/>
                </a:ext>
              </a:extLst>
            </p:cNvPr>
            <p:cNvCxnSpPr>
              <a:cxnSpLocks noChangeShapeType="1"/>
              <a:endCxn id="49" idx="6"/>
            </p:cNvCxnSpPr>
            <p:nvPr/>
          </p:nvCxnSpPr>
          <p:spPr bwMode="auto">
            <a:xfrm flipV="1">
              <a:off x="3101" y="8346"/>
              <a:ext cx="246" cy="261"/>
            </a:xfrm>
            <a:prstGeom prst="line">
              <a:avLst/>
            </a:prstGeom>
            <a:noFill/>
            <a:ln w="31750">
              <a:solidFill>
                <a:schemeClr val="tx1"/>
              </a:solidFill>
              <a:round/>
            </a:ln>
            <a:extLst>
              <a:ext uri="{909E8E84-426E-40DD-AFC4-6F175D3DCCD1}">
                <a14:hiddenFill xmlns:a14="http://schemas.microsoft.com/office/drawing/2010/main">
                  <a:noFill/>
                </a14:hiddenFill>
              </a:ext>
            </a:extLst>
          </p:spPr>
        </p:cxnSp>
        <p:cxnSp>
          <p:nvCxnSpPr>
            <p:cNvPr id="11" name="直接连接符 8">
              <a:extLst>
                <a:ext uri="{FF2B5EF4-FFF2-40B4-BE49-F238E27FC236}">
                  <a16:creationId xmlns:a16="http://schemas.microsoft.com/office/drawing/2014/main" id="{71D1E657-A297-4C7D-A11B-EFEDBB367F6A}"/>
                </a:ext>
              </a:extLst>
            </p:cNvPr>
            <p:cNvCxnSpPr>
              <a:cxnSpLocks noChangeShapeType="1"/>
              <a:endCxn id="49" idx="6"/>
            </p:cNvCxnSpPr>
            <p:nvPr/>
          </p:nvCxnSpPr>
          <p:spPr bwMode="auto">
            <a:xfrm>
              <a:off x="3347" y="8346"/>
              <a:ext cx="227" cy="227"/>
            </a:xfrm>
            <a:prstGeom prst="line">
              <a:avLst/>
            </a:prstGeom>
            <a:noFill/>
            <a:ln w="31750">
              <a:solidFill>
                <a:schemeClr val="tx1"/>
              </a:solidFill>
              <a:round/>
            </a:ln>
            <a:extLst>
              <a:ext uri="{909E8E84-426E-40DD-AFC4-6F175D3DCCD1}">
                <a14:hiddenFill xmlns:a14="http://schemas.microsoft.com/office/drawing/2010/main">
                  <a:noFill/>
                </a14:hiddenFill>
              </a:ext>
            </a:extLst>
          </p:spPr>
        </p:cxnSp>
        <p:cxnSp>
          <p:nvCxnSpPr>
            <p:cNvPr id="12" name="直接连接符 9">
              <a:extLst>
                <a:ext uri="{FF2B5EF4-FFF2-40B4-BE49-F238E27FC236}">
                  <a16:creationId xmlns:a16="http://schemas.microsoft.com/office/drawing/2014/main" id="{D11BA23F-D368-4E4B-8410-AAE3726DABAB}"/>
                </a:ext>
              </a:extLst>
            </p:cNvPr>
            <p:cNvCxnSpPr>
              <a:cxnSpLocks noChangeShapeType="1"/>
              <a:endCxn id="49" idx="6"/>
            </p:cNvCxnSpPr>
            <p:nvPr/>
          </p:nvCxnSpPr>
          <p:spPr bwMode="auto">
            <a:xfrm flipV="1">
              <a:off x="3006" y="8126"/>
              <a:ext cx="95" cy="220"/>
            </a:xfrm>
            <a:prstGeom prst="line">
              <a:avLst/>
            </a:prstGeom>
            <a:noFill/>
            <a:ln w="31750">
              <a:solidFill>
                <a:schemeClr val="tx1"/>
              </a:solidFill>
              <a:round/>
            </a:ln>
            <a:extLst>
              <a:ext uri="{909E8E84-426E-40DD-AFC4-6F175D3DCCD1}">
                <a14:hiddenFill xmlns:a14="http://schemas.microsoft.com/office/drawing/2010/main">
                  <a:noFill/>
                </a14:hiddenFill>
              </a:ext>
            </a:extLst>
          </p:spPr>
        </p:cxnSp>
        <p:cxnSp>
          <p:nvCxnSpPr>
            <p:cNvPr id="13" name="直接连接符 10">
              <a:extLst>
                <a:ext uri="{FF2B5EF4-FFF2-40B4-BE49-F238E27FC236}">
                  <a16:creationId xmlns:a16="http://schemas.microsoft.com/office/drawing/2014/main" id="{8DBF00EC-4B41-478A-8036-5263CD8DA189}"/>
                </a:ext>
              </a:extLst>
            </p:cNvPr>
            <p:cNvCxnSpPr>
              <a:cxnSpLocks noChangeShapeType="1"/>
              <a:endCxn id="49" idx="6"/>
            </p:cNvCxnSpPr>
            <p:nvPr/>
          </p:nvCxnSpPr>
          <p:spPr bwMode="auto">
            <a:xfrm>
              <a:off x="2995" y="8346"/>
              <a:ext cx="125" cy="227"/>
            </a:xfrm>
            <a:prstGeom prst="line">
              <a:avLst/>
            </a:prstGeom>
            <a:noFill/>
            <a:ln w="31750">
              <a:solidFill>
                <a:schemeClr val="tx1"/>
              </a:solidFill>
              <a:round/>
            </a:ln>
            <a:extLst>
              <a:ext uri="{909E8E84-426E-40DD-AFC4-6F175D3DCCD1}">
                <a14:hiddenFill xmlns:a14="http://schemas.microsoft.com/office/drawing/2010/main">
                  <a:noFill/>
                </a14:hiddenFill>
              </a:ext>
            </a:extLst>
          </p:spPr>
        </p:cxnSp>
        <p:sp>
          <p:nvSpPr>
            <p:cNvPr id="14" name="文本框 11">
              <a:extLst>
                <a:ext uri="{FF2B5EF4-FFF2-40B4-BE49-F238E27FC236}">
                  <a16:creationId xmlns:a16="http://schemas.microsoft.com/office/drawing/2014/main" id="{9B93DF49-F345-47ED-B797-5212C493CAF0}"/>
                </a:ext>
              </a:extLst>
            </p:cNvPr>
            <p:cNvSpPr txBox="1">
              <a:spLocks noChangeArrowheads="1"/>
            </p:cNvSpPr>
            <p:nvPr/>
          </p:nvSpPr>
          <p:spPr bwMode="auto">
            <a:xfrm>
              <a:off x="2769" y="8474"/>
              <a:ext cx="568" cy="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a:latin typeface="Times New Roman" panose="02020603050405020304" pitchFamily="18" charset="0"/>
                  <a:ea typeface="黑体" panose="02010609060101010101" pitchFamily="49" charset="-122"/>
                </a:rPr>
                <a:t>0</a:t>
              </a:r>
            </a:p>
          </p:txBody>
        </p:sp>
        <p:sp>
          <p:nvSpPr>
            <p:cNvPr id="15" name="文本框 12">
              <a:extLst>
                <a:ext uri="{FF2B5EF4-FFF2-40B4-BE49-F238E27FC236}">
                  <a16:creationId xmlns:a16="http://schemas.microsoft.com/office/drawing/2014/main" id="{AF4CEBC3-3573-4837-9292-6C00D6D23462}"/>
                </a:ext>
              </a:extLst>
            </p:cNvPr>
            <p:cNvSpPr txBox="1">
              <a:spLocks noChangeArrowheads="1"/>
            </p:cNvSpPr>
            <p:nvPr/>
          </p:nvSpPr>
          <p:spPr bwMode="auto">
            <a:xfrm>
              <a:off x="3498" y="8607"/>
              <a:ext cx="100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a:solidFill>
                    <a:srgbClr val="0000FF"/>
                  </a:solidFill>
                  <a:latin typeface="黑体" panose="02010609060101010101" pitchFamily="49" charset="-122"/>
                  <a:ea typeface="黑体" panose="02010609060101010101" pitchFamily="49" charset="-122"/>
                  <a:sym typeface="宋体" panose="02010600030101010101" pitchFamily="2" charset="-122"/>
                </a:rPr>
                <a:t>2000</a:t>
              </a:r>
              <a:endParaRPr lang="zh-CN" altLang="en-US"/>
            </a:p>
          </p:txBody>
        </p:sp>
        <p:cxnSp>
          <p:nvCxnSpPr>
            <p:cNvPr id="16" name="直接连接符 13">
              <a:extLst>
                <a:ext uri="{FF2B5EF4-FFF2-40B4-BE49-F238E27FC236}">
                  <a16:creationId xmlns:a16="http://schemas.microsoft.com/office/drawing/2014/main" id="{34012F15-DD95-4977-9231-C7601FE8425A}"/>
                </a:ext>
              </a:extLst>
            </p:cNvPr>
            <p:cNvCxnSpPr>
              <a:cxnSpLocks noChangeShapeType="1"/>
              <a:endCxn id="49" idx="6"/>
            </p:cNvCxnSpPr>
            <p:nvPr/>
          </p:nvCxnSpPr>
          <p:spPr bwMode="auto">
            <a:xfrm flipH="1">
              <a:off x="4002" y="8346"/>
              <a:ext cx="0" cy="227"/>
            </a:xfrm>
            <a:prstGeom prst="line">
              <a:avLst/>
            </a:prstGeom>
            <a:noFill/>
            <a:ln w="31750">
              <a:solidFill>
                <a:schemeClr val="tx1"/>
              </a:solidFill>
              <a:round/>
            </a:ln>
            <a:extLst>
              <a:ext uri="{909E8E84-426E-40DD-AFC4-6F175D3DCCD1}">
                <a14:hiddenFill xmlns:a14="http://schemas.microsoft.com/office/drawing/2010/main">
                  <a:noFill/>
                </a14:hiddenFill>
              </a:ext>
            </a:extLst>
          </p:spPr>
        </p:cxnSp>
        <p:cxnSp>
          <p:nvCxnSpPr>
            <p:cNvPr id="17" name="直接连接符 14">
              <a:extLst>
                <a:ext uri="{FF2B5EF4-FFF2-40B4-BE49-F238E27FC236}">
                  <a16:creationId xmlns:a16="http://schemas.microsoft.com/office/drawing/2014/main" id="{35FD2D33-ADC2-4FAA-9C26-59BD34B701A8}"/>
                </a:ext>
              </a:extLst>
            </p:cNvPr>
            <p:cNvCxnSpPr>
              <a:cxnSpLocks noChangeShapeType="1"/>
              <a:endCxn id="49" idx="6"/>
            </p:cNvCxnSpPr>
            <p:nvPr/>
          </p:nvCxnSpPr>
          <p:spPr bwMode="auto">
            <a:xfrm flipH="1">
              <a:off x="4867" y="8320"/>
              <a:ext cx="0" cy="227"/>
            </a:xfrm>
            <a:prstGeom prst="line">
              <a:avLst/>
            </a:prstGeom>
            <a:noFill/>
            <a:ln w="31750">
              <a:solidFill>
                <a:schemeClr val="tx1"/>
              </a:solidFill>
              <a:round/>
            </a:ln>
            <a:extLst>
              <a:ext uri="{909E8E84-426E-40DD-AFC4-6F175D3DCCD1}">
                <a14:hiddenFill xmlns:a14="http://schemas.microsoft.com/office/drawing/2010/main">
                  <a:noFill/>
                </a14:hiddenFill>
              </a:ext>
            </a:extLst>
          </p:spPr>
        </p:cxnSp>
        <p:cxnSp>
          <p:nvCxnSpPr>
            <p:cNvPr id="18" name="直接连接符 15">
              <a:extLst>
                <a:ext uri="{FF2B5EF4-FFF2-40B4-BE49-F238E27FC236}">
                  <a16:creationId xmlns:a16="http://schemas.microsoft.com/office/drawing/2014/main" id="{277AEA19-312F-44D3-BE1A-12E3A327E67D}"/>
                </a:ext>
              </a:extLst>
            </p:cNvPr>
            <p:cNvCxnSpPr>
              <a:cxnSpLocks noChangeShapeType="1"/>
              <a:endCxn id="49" idx="6"/>
            </p:cNvCxnSpPr>
            <p:nvPr/>
          </p:nvCxnSpPr>
          <p:spPr bwMode="auto">
            <a:xfrm flipH="1">
              <a:off x="5695" y="8320"/>
              <a:ext cx="0" cy="227"/>
            </a:xfrm>
            <a:prstGeom prst="line">
              <a:avLst/>
            </a:prstGeom>
            <a:noFill/>
            <a:ln w="31750">
              <a:solidFill>
                <a:schemeClr val="tx1"/>
              </a:solidFill>
              <a:round/>
            </a:ln>
            <a:extLst>
              <a:ext uri="{909E8E84-426E-40DD-AFC4-6F175D3DCCD1}">
                <a14:hiddenFill xmlns:a14="http://schemas.microsoft.com/office/drawing/2010/main">
                  <a:noFill/>
                </a14:hiddenFill>
              </a:ext>
            </a:extLst>
          </p:spPr>
        </p:cxnSp>
        <p:cxnSp>
          <p:nvCxnSpPr>
            <p:cNvPr id="19" name="直接连接符 17">
              <a:extLst>
                <a:ext uri="{FF2B5EF4-FFF2-40B4-BE49-F238E27FC236}">
                  <a16:creationId xmlns:a16="http://schemas.microsoft.com/office/drawing/2014/main" id="{6D519933-FFA1-4EB5-9384-5E0C90C87BF6}"/>
                </a:ext>
              </a:extLst>
            </p:cNvPr>
            <p:cNvCxnSpPr>
              <a:cxnSpLocks noChangeShapeType="1"/>
              <a:endCxn id="49" idx="6"/>
            </p:cNvCxnSpPr>
            <p:nvPr/>
          </p:nvCxnSpPr>
          <p:spPr bwMode="auto">
            <a:xfrm flipH="1">
              <a:off x="6522" y="8320"/>
              <a:ext cx="0" cy="227"/>
            </a:xfrm>
            <a:prstGeom prst="line">
              <a:avLst/>
            </a:prstGeom>
            <a:noFill/>
            <a:ln w="31750">
              <a:solidFill>
                <a:schemeClr val="tx1"/>
              </a:solidFill>
              <a:round/>
            </a:ln>
            <a:extLst>
              <a:ext uri="{909E8E84-426E-40DD-AFC4-6F175D3DCCD1}">
                <a14:hiddenFill xmlns:a14="http://schemas.microsoft.com/office/drawing/2010/main">
                  <a:noFill/>
                </a14:hiddenFill>
              </a:ext>
            </a:extLst>
          </p:spPr>
        </p:cxnSp>
        <p:cxnSp>
          <p:nvCxnSpPr>
            <p:cNvPr id="20" name="直接连接符 19">
              <a:extLst>
                <a:ext uri="{FF2B5EF4-FFF2-40B4-BE49-F238E27FC236}">
                  <a16:creationId xmlns:a16="http://schemas.microsoft.com/office/drawing/2014/main" id="{249A778A-004E-424D-9CD4-8AE032905E3C}"/>
                </a:ext>
              </a:extLst>
            </p:cNvPr>
            <p:cNvCxnSpPr>
              <a:cxnSpLocks noChangeShapeType="1"/>
              <a:endCxn id="49" idx="6"/>
            </p:cNvCxnSpPr>
            <p:nvPr/>
          </p:nvCxnSpPr>
          <p:spPr bwMode="auto">
            <a:xfrm flipH="1">
              <a:off x="7418" y="8247"/>
              <a:ext cx="0" cy="227"/>
            </a:xfrm>
            <a:prstGeom prst="line">
              <a:avLst/>
            </a:prstGeom>
            <a:noFill/>
            <a:ln w="31750">
              <a:solidFill>
                <a:schemeClr val="tx1"/>
              </a:solidFill>
              <a:round/>
            </a:ln>
            <a:extLst>
              <a:ext uri="{909E8E84-426E-40DD-AFC4-6F175D3DCCD1}">
                <a14:hiddenFill xmlns:a14="http://schemas.microsoft.com/office/drawing/2010/main">
                  <a:noFill/>
                </a14:hiddenFill>
              </a:ext>
            </a:extLst>
          </p:spPr>
        </p:cxnSp>
        <p:cxnSp>
          <p:nvCxnSpPr>
            <p:cNvPr id="21" name="直接连接符 20">
              <a:extLst>
                <a:ext uri="{FF2B5EF4-FFF2-40B4-BE49-F238E27FC236}">
                  <a16:creationId xmlns:a16="http://schemas.microsoft.com/office/drawing/2014/main" id="{DF48C6E7-4195-4777-82DF-10553E01F83B}"/>
                </a:ext>
              </a:extLst>
            </p:cNvPr>
            <p:cNvCxnSpPr>
              <a:cxnSpLocks noChangeShapeType="1"/>
              <a:endCxn id="49" idx="6"/>
            </p:cNvCxnSpPr>
            <p:nvPr/>
          </p:nvCxnSpPr>
          <p:spPr bwMode="auto">
            <a:xfrm flipH="1">
              <a:off x="8290" y="8247"/>
              <a:ext cx="0" cy="227"/>
            </a:xfrm>
            <a:prstGeom prst="line">
              <a:avLst/>
            </a:prstGeom>
            <a:noFill/>
            <a:ln w="31750">
              <a:solidFill>
                <a:schemeClr val="tx1"/>
              </a:solidFill>
              <a:round/>
            </a:ln>
            <a:extLst>
              <a:ext uri="{909E8E84-426E-40DD-AFC4-6F175D3DCCD1}">
                <a14:hiddenFill xmlns:a14="http://schemas.microsoft.com/office/drawing/2010/main">
                  <a:noFill/>
                </a14:hiddenFill>
              </a:ext>
            </a:extLst>
          </p:spPr>
        </p:cxnSp>
        <p:cxnSp>
          <p:nvCxnSpPr>
            <p:cNvPr id="22" name="直接连接符 24">
              <a:extLst>
                <a:ext uri="{FF2B5EF4-FFF2-40B4-BE49-F238E27FC236}">
                  <a16:creationId xmlns:a16="http://schemas.microsoft.com/office/drawing/2014/main" id="{81AAE316-D463-4486-89CD-F721292575C8}"/>
                </a:ext>
              </a:extLst>
            </p:cNvPr>
            <p:cNvCxnSpPr>
              <a:cxnSpLocks noChangeShapeType="1"/>
              <a:endCxn id="49" idx="6"/>
            </p:cNvCxnSpPr>
            <p:nvPr/>
          </p:nvCxnSpPr>
          <p:spPr bwMode="auto">
            <a:xfrm flipH="1">
              <a:off x="9168" y="8247"/>
              <a:ext cx="0" cy="227"/>
            </a:xfrm>
            <a:prstGeom prst="line">
              <a:avLst/>
            </a:prstGeom>
            <a:noFill/>
            <a:ln w="31750">
              <a:solidFill>
                <a:schemeClr val="tx1"/>
              </a:solidFill>
              <a:round/>
            </a:ln>
            <a:extLst>
              <a:ext uri="{909E8E84-426E-40DD-AFC4-6F175D3DCCD1}">
                <a14:hiddenFill xmlns:a14="http://schemas.microsoft.com/office/drawing/2010/main">
                  <a:noFill/>
                </a14:hiddenFill>
              </a:ext>
            </a:extLst>
          </p:spPr>
        </p:cxnSp>
        <p:sp>
          <p:nvSpPr>
            <p:cNvPr id="23" name="文本框 25">
              <a:extLst>
                <a:ext uri="{FF2B5EF4-FFF2-40B4-BE49-F238E27FC236}">
                  <a16:creationId xmlns:a16="http://schemas.microsoft.com/office/drawing/2014/main" id="{6642D8BA-C8AD-4453-AC32-6DBD566E38D4}"/>
                </a:ext>
              </a:extLst>
            </p:cNvPr>
            <p:cNvSpPr txBox="1">
              <a:spLocks noChangeArrowheads="1"/>
            </p:cNvSpPr>
            <p:nvPr/>
          </p:nvSpPr>
          <p:spPr bwMode="auto">
            <a:xfrm>
              <a:off x="4363" y="8607"/>
              <a:ext cx="100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a:solidFill>
                    <a:srgbClr val="0000FF"/>
                  </a:solidFill>
                  <a:latin typeface="黑体" panose="02010609060101010101" pitchFamily="49" charset="-122"/>
                  <a:ea typeface="黑体" panose="02010609060101010101" pitchFamily="49" charset="-122"/>
                  <a:sym typeface="宋体" panose="02010600030101010101" pitchFamily="2" charset="-122"/>
                </a:rPr>
                <a:t>2001</a:t>
              </a:r>
              <a:endParaRPr lang="zh-CN" altLang="en-US"/>
            </a:p>
          </p:txBody>
        </p:sp>
        <p:cxnSp>
          <p:nvCxnSpPr>
            <p:cNvPr id="24" name="直接连接符 26">
              <a:extLst>
                <a:ext uri="{FF2B5EF4-FFF2-40B4-BE49-F238E27FC236}">
                  <a16:creationId xmlns:a16="http://schemas.microsoft.com/office/drawing/2014/main" id="{CF4C0D4B-5851-42B0-91F3-D8970E265CE1}"/>
                </a:ext>
              </a:extLst>
            </p:cNvPr>
            <p:cNvCxnSpPr>
              <a:cxnSpLocks noChangeShapeType="1"/>
              <a:endCxn id="49" idx="6"/>
            </p:cNvCxnSpPr>
            <p:nvPr/>
          </p:nvCxnSpPr>
          <p:spPr bwMode="auto">
            <a:xfrm flipH="1">
              <a:off x="10046" y="8247"/>
              <a:ext cx="0" cy="227"/>
            </a:xfrm>
            <a:prstGeom prst="line">
              <a:avLst/>
            </a:prstGeom>
            <a:noFill/>
            <a:ln w="31750">
              <a:solidFill>
                <a:schemeClr val="tx1"/>
              </a:solidFill>
              <a:round/>
            </a:ln>
            <a:extLst>
              <a:ext uri="{909E8E84-426E-40DD-AFC4-6F175D3DCCD1}">
                <a14:hiddenFill xmlns:a14="http://schemas.microsoft.com/office/drawing/2010/main">
                  <a:noFill/>
                </a14:hiddenFill>
              </a:ext>
            </a:extLst>
          </p:spPr>
        </p:cxnSp>
        <p:cxnSp>
          <p:nvCxnSpPr>
            <p:cNvPr id="25" name="直接连接符 27">
              <a:extLst>
                <a:ext uri="{FF2B5EF4-FFF2-40B4-BE49-F238E27FC236}">
                  <a16:creationId xmlns:a16="http://schemas.microsoft.com/office/drawing/2014/main" id="{BEB32788-D38A-496C-B29A-7C76575AB9DE}"/>
                </a:ext>
              </a:extLst>
            </p:cNvPr>
            <p:cNvCxnSpPr>
              <a:cxnSpLocks noChangeShapeType="1"/>
              <a:endCxn id="49" idx="6"/>
            </p:cNvCxnSpPr>
            <p:nvPr/>
          </p:nvCxnSpPr>
          <p:spPr bwMode="auto">
            <a:xfrm flipH="1">
              <a:off x="10906" y="8233"/>
              <a:ext cx="0" cy="227"/>
            </a:xfrm>
            <a:prstGeom prst="line">
              <a:avLst/>
            </a:prstGeom>
            <a:noFill/>
            <a:ln w="31750">
              <a:solidFill>
                <a:schemeClr val="tx1"/>
              </a:solidFill>
              <a:round/>
            </a:ln>
            <a:extLst>
              <a:ext uri="{909E8E84-426E-40DD-AFC4-6F175D3DCCD1}">
                <a14:hiddenFill xmlns:a14="http://schemas.microsoft.com/office/drawing/2010/main">
                  <a:noFill/>
                </a14:hiddenFill>
              </a:ext>
            </a:extLst>
          </p:spPr>
        </p:cxnSp>
        <p:sp>
          <p:nvSpPr>
            <p:cNvPr id="26" name="文本框 28">
              <a:extLst>
                <a:ext uri="{FF2B5EF4-FFF2-40B4-BE49-F238E27FC236}">
                  <a16:creationId xmlns:a16="http://schemas.microsoft.com/office/drawing/2014/main" id="{954994C6-05A1-4CFD-B5D4-A9693D2CFB10}"/>
                </a:ext>
              </a:extLst>
            </p:cNvPr>
            <p:cNvSpPr txBox="1">
              <a:spLocks noChangeArrowheads="1"/>
            </p:cNvSpPr>
            <p:nvPr/>
          </p:nvSpPr>
          <p:spPr bwMode="auto">
            <a:xfrm>
              <a:off x="5191" y="8607"/>
              <a:ext cx="100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a:solidFill>
                    <a:srgbClr val="0000FF"/>
                  </a:solidFill>
                  <a:latin typeface="黑体" panose="02010609060101010101" pitchFamily="49" charset="-122"/>
                  <a:ea typeface="黑体" panose="02010609060101010101" pitchFamily="49" charset="-122"/>
                  <a:sym typeface="宋体" panose="02010600030101010101" pitchFamily="2" charset="-122"/>
                </a:rPr>
                <a:t>2002</a:t>
              </a:r>
              <a:endParaRPr lang="zh-CN" altLang="en-US"/>
            </a:p>
          </p:txBody>
        </p:sp>
        <p:sp>
          <p:nvSpPr>
            <p:cNvPr id="27" name="文本框 29">
              <a:extLst>
                <a:ext uri="{FF2B5EF4-FFF2-40B4-BE49-F238E27FC236}">
                  <a16:creationId xmlns:a16="http://schemas.microsoft.com/office/drawing/2014/main" id="{461F83FE-9796-49A4-8AFB-31CCC2179D24}"/>
                </a:ext>
              </a:extLst>
            </p:cNvPr>
            <p:cNvSpPr txBox="1">
              <a:spLocks noChangeArrowheads="1"/>
            </p:cNvSpPr>
            <p:nvPr/>
          </p:nvSpPr>
          <p:spPr bwMode="auto">
            <a:xfrm>
              <a:off x="6044" y="8607"/>
              <a:ext cx="100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a:solidFill>
                    <a:srgbClr val="0000FF"/>
                  </a:solidFill>
                  <a:latin typeface="黑体" panose="02010609060101010101" pitchFamily="49" charset="-122"/>
                  <a:ea typeface="黑体" panose="02010609060101010101" pitchFamily="49" charset="-122"/>
                  <a:sym typeface="宋体" panose="02010600030101010101" pitchFamily="2" charset="-122"/>
                </a:rPr>
                <a:t>2003</a:t>
              </a:r>
              <a:endParaRPr lang="zh-CN" altLang="en-US"/>
            </a:p>
          </p:txBody>
        </p:sp>
        <p:sp>
          <p:nvSpPr>
            <p:cNvPr id="28" name="文本框 30">
              <a:extLst>
                <a:ext uri="{FF2B5EF4-FFF2-40B4-BE49-F238E27FC236}">
                  <a16:creationId xmlns:a16="http://schemas.microsoft.com/office/drawing/2014/main" id="{64740E99-CE78-4FA4-A0C2-8DE73247F8B5}"/>
                </a:ext>
              </a:extLst>
            </p:cNvPr>
            <p:cNvSpPr txBox="1">
              <a:spLocks noChangeArrowheads="1"/>
            </p:cNvSpPr>
            <p:nvPr/>
          </p:nvSpPr>
          <p:spPr bwMode="auto">
            <a:xfrm>
              <a:off x="6914" y="8607"/>
              <a:ext cx="100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a:solidFill>
                    <a:srgbClr val="0000FF"/>
                  </a:solidFill>
                  <a:latin typeface="黑体" panose="02010609060101010101" pitchFamily="49" charset="-122"/>
                  <a:ea typeface="黑体" panose="02010609060101010101" pitchFamily="49" charset="-122"/>
                  <a:sym typeface="宋体" panose="02010600030101010101" pitchFamily="2" charset="-122"/>
                </a:rPr>
                <a:t>200</a:t>
              </a:r>
              <a:r>
                <a:rPr lang="en-US" altLang="en-US">
                  <a:solidFill>
                    <a:srgbClr val="0000FF"/>
                  </a:solidFill>
                  <a:latin typeface="黑体" panose="02010609060101010101" pitchFamily="49" charset="-122"/>
                  <a:ea typeface="黑体" panose="02010609060101010101" pitchFamily="49" charset="-122"/>
                  <a:sym typeface="宋体" panose="02010600030101010101" pitchFamily="2" charset="-122"/>
                </a:rPr>
                <a:t>4</a:t>
              </a:r>
              <a:endParaRPr lang="en-US" altLang="en-US"/>
            </a:p>
          </p:txBody>
        </p:sp>
        <p:sp>
          <p:nvSpPr>
            <p:cNvPr id="29" name="文本框 31">
              <a:extLst>
                <a:ext uri="{FF2B5EF4-FFF2-40B4-BE49-F238E27FC236}">
                  <a16:creationId xmlns:a16="http://schemas.microsoft.com/office/drawing/2014/main" id="{58859B09-3A70-4AC9-9729-8ABDF01F0F07}"/>
                </a:ext>
              </a:extLst>
            </p:cNvPr>
            <p:cNvSpPr txBox="1">
              <a:spLocks noChangeArrowheads="1"/>
            </p:cNvSpPr>
            <p:nvPr/>
          </p:nvSpPr>
          <p:spPr bwMode="auto">
            <a:xfrm>
              <a:off x="7786" y="8607"/>
              <a:ext cx="100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a:solidFill>
                    <a:srgbClr val="0000FF"/>
                  </a:solidFill>
                  <a:latin typeface="黑体" panose="02010609060101010101" pitchFamily="49" charset="-122"/>
                  <a:ea typeface="黑体" panose="02010609060101010101" pitchFamily="49" charset="-122"/>
                  <a:sym typeface="宋体" panose="02010600030101010101" pitchFamily="2" charset="-122"/>
                </a:rPr>
                <a:t>200</a:t>
              </a:r>
              <a:r>
                <a:rPr lang="en-US" altLang="en-US">
                  <a:solidFill>
                    <a:srgbClr val="0000FF"/>
                  </a:solidFill>
                  <a:latin typeface="黑体" panose="02010609060101010101" pitchFamily="49" charset="-122"/>
                  <a:ea typeface="黑体" panose="02010609060101010101" pitchFamily="49" charset="-122"/>
                  <a:sym typeface="宋体" panose="02010600030101010101" pitchFamily="2" charset="-122"/>
                </a:rPr>
                <a:t>5</a:t>
              </a:r>
              <a:endParaRPr lang="en-US" altLang="en-US"/>
            </a:p>
          </p:txBody>
        </p:sp>
        <p:sp>
          <p:nvSpPr>
            <p:cNvPr id="30" name="文本框 32">
              <a:extLst>
                <a:ext uri="{FF2B5EF4-FFF2-40B4-BE49-F238E27FC236}">
                  <a16:creationId xmlns:a16="http://schemas.microsoft.com/office/drawing/2014/main" id="{4A8E3E90-9F67-4F25-B28C-E0B379A902C9}"/>
                </a:ext>
              </a:extLst>
            </p:cNvPr>
            <p:cNvSpPr txBox="1">
              <a:spLocks noChangeArrowheads="1"/>
            </p:cNvSpPr>
            <p:nvPr/>
          </p:nvSpPr>
          <p:spPr bwMode="auto">
            <a:xfrm>
              <a:off x="8664" y="8607"/>
              <a:ext cx="100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a:solidFill>
                    <a:srgbClr val="0000FF"/>
                  </a:solidFill>
                  <a:latin typeface="黑体" panose="02010609060101010101" pitchFamily="49" charset="-122"/>
                  <a:ea typeface="黑体" panose="02010609060101010101" pitchFamily="49" charset="-122"/>
                  <a:sym typeface="宋体" panose="02010600030101010101" pitchFamily="2" charset="-122"/>
                </a:rPr>
                <a:t>200</a:t>
              </a:r>
              <a:r>
                <a:rPr lang="en-US" altLang="en-US">
                  <a:solidFill>
                    <a:srgbClr val="0000FF"/>
                  </a:solidFill>
                  <a:latin typeface="黑体" panose="02010609060101010101" pitchFamily="49" charset="-122"/>
                  <a:ea typeface="黑体" panose="02010609060101010101" pitchFamily="49" charset="-122"/>
                  <a:sym typeface="宋体" panose="02010600030101010101" pitchFamily="2" charset="-122"/>
                </a:rPr>
                <a:t>6</a:t>
              </a:r>
              <a:endParaRPr lang="en-US" altLang="en-US"/>
            </a:p>
          </p:txBody>
        </p:sp>
        <p:sp>
          <p:nvSpPr>
            <p:cNvPr id="31" name="文本框 33">
              <a:extLst>
                <a:ext uri="{FF2B5EF4-FFF2-40B4-BE49-F238E27FC236}">
                  <a16:creationId xmlns:a16="http://schemas.microsoft.com/office/drawing/2014/main" id="{21F43172-485E-4485-820A-F87929507926}"/>
                </a:ext>
              </a:extLst>
            </p:cNvPr>
            <p:cNvSpPr txBox="1">
              <a:spLocks noChangeArrowheads="1"/>
            </p:cNvSpPr>
            <p:nvPr/>
          </p:nvSpPr>
          <p:spPr bwMode="auto">
            <a:xfrm>
              <a:off x="9542" y="8594"/>
              <a:ext cx="100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a:solidFill>
                    <a:srgbClr val="0000FF"/>
                  </a:solidFill>
                  <a:latin typeface="黑体" panose="02010609060101010101" pitchFamily="49" charset="-122"/>
                  <a:ea typeface="黑体" panose="02010609060101010101" pitchFamily="49" charset="-122"/>
                  <a:sym typeface="宋体" panose="02010600030101010101" pitchFamily="2" charset="-122"/>
                </a:rPr>
                <a:t>200</a:t>
              </a:r>
              <a:r>
                <a:rPr lang="en-US" altLang="en-US">
                  <a:solidFill>
                    <a:srgbClr val="0000FF"/>
                  </a:solidFill>
                  <a:latin typeface="黑体" panose="02010609060101010101" pitchFamily="49" charset="-122"/>
                  <a:ea typeface="黑体" panose="02010609060101010101" pitchFamily="49" charset="-122"/>
                  <a:sym typeface="宋体" panose="02010600030101010101" pitchFamily="2" charset="-122"/>
                </a:rPr>
                <a:t>7</a:t>
              </a:r>
              <a:endParaRPr lang="en-US" altLang="en-US"/>
            </a:p>
          </p:txBody>
        </p:sp>
        <p:sp>
          <p:nvSpPr>
            <p:cNvPr id="32" name="文本框 34">
              <a:extLst>
                <a:ext uri="{FF2B5EF4-FFF2-40B4-BE49-F238E27FC236}">
                  <a16:creationId xmlns:a16="http://schemas.microsoft.com/office/drawing/2014/main" id="{847B6EC3-3025-4539-9C86-47FB6954FC9D}"/>
                </a:ext>
              </a:extLst>
            </p:cNvPr>
            <p:cNvSpPr txBox="1">
              <a:spLocks noChangeArrowheads="1"/>
            </p:cNvSpPr>
            <p:nvPr/>
          </p:nvSpPr>
          <p:spPr bwMode="auto">
            <a:xfrm>
              <a:off x="10402" y="8547"/>
              <a:ext cx="100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a:solidFill>
                    <a:srgbClr val="0000FF"/>
                  </a:solidFill>
                  <a:latin typeface="黑体" panose="02010609060101010101" pitchFamily="49" charset="-122"/>
                  <a:ea typeface="黑体" panose="02010609060101010101" pitchFamily="49" charset="-122"/>
                  <a:sym typeface="宋体" panose="02010600030101010101" pitchFamily="2" charset="-122"/>
                </a:rPr>
                <a:t>200</a:t>
              </a:r>
              <a:r>
                <a:rPr lang="en-US" altLang="en-US">
                  <a:solidFill>
                    <a:srgbClr val="0000FF"/>
                  </a:solidFill>
                  <a:latin typeface="黑体" panose="02010609060101010101" pitchFamily="49" charset="-122"/>
                  <a:ea typeface="黑体" panose="02010609060101010101" pitchFamily="49" charset="-122"/>
                  <a:sym typeface="宋体" panose="02010600030101010101" pitchFamily="2" charset="-122"/>
                </a:rPr>
                <a:t>8</a:t>
              </a:r>
              <a:endParaRPr lang="en-US" altLang="en-US"/>
            </a:p>
          </p:txBody>
        </p:sp>
        <p:cxnSp>
          <p:nvCxnSpPr>
            <p:cNvPr id="33" name="直接连接符 35">
              <a:extLst>
                <a:ext uri="{FF2B5EF4-FFF2-40B4-BE49-F238E27FC236}">
                  <a16:creationId xmlns:a16="http://schemas.microsoft.com/office/drawing/2014/main" id="{113CF840-0A25-406E-8745-BD8B8B2E029C}"/>
                </a:ext>
              </a:extLst>
            </p:cNvPr>
            <p:cNvCxnSpPr>
              <a:cxnSpLocks noChangeShapeType="1"/>
              <a:endCxn id="49" idx="6"/>
            </p:cNvCxnSpPr>
            <p:nvPr/>
          </p:nvCxnSpPr>
          <p:spPr bwMode="auto">
            <a:xfrm flipH="1">
              <a:off x="3111" y="5490"/>
              <a:ext cx="8514" cy="98"/>
            </a:xfrm>
            <a:prstGeom prst="line">
              <a:avLst/>
            </a:prstGeom>
            <a:noFill/>
            <a:ln w="12700">
              <a:solidFill>
                <a:srgbClr val="FF0000"/>
              </a:solidFill>
              <a:prstDash val="sysDot"/>
              <a:round/>
            </a:ln>
            <a:extLst>
              <a:ext uri="{909E8E84-426E-40DD-AFC4-6F175D3DCCD1}">
                <a14:hiddenFill xmlns:a14="http://schemas.microsoft.com/office/drawing/2010/main">
                  <a:noFill/>
                </a14:hiddenFill>
              </a:ext>
            </a:extLst>
          </p:spPr>
        </p:cxnSp>
        <p:cxnSp>
          <p:nvCxnSpPr>
            <p:cNvPr id="34" name="直接连接符 36">
              <a:extLst>
                <a:ext uri="{FF2B5EF4-FFF2-40B4-BE49-F238E27FC236}">
                  <a16:creationId xmlns:a16="http://schemas.microsoft.com/office/drawing/2014/main" id="{C518F95F-BC14-494F-BC48-D5F8D3A535AC}"/>
                </a:ext>
              </a:extLst>
            </p:cNvPr>
            <p:cNvCxnSpPr>
              <a:cxnSpLocks noChangeShapeType="1"/>
              <a:endCxn id="49" idx="6"/>
            </p:cNvCxnSpPr>
            <p:nvPr/>
          </p:nvCxnSpPr>
          <p:spPr bwMode="auto">
            <a:xfrm flipH="1">
              <a:off x="3161" y="6201"/>
              <a:ext cx="8514" cy="98"/>
            </a:xfrm>
            <a:prstGeom prst="line">
              <a:avLst/>
            </a:prstGeom>
            <a:noFill/>
            <a:ln w="12700">
              <a:solidFill>
                <a:srgbClr val="FF0000"/>
              </a:solidFill>
              <a:prstDash val="sysDot"/>
              <a:round/>
            </a:ln>
            <a:extLst>
              <a:ext uri="{909E8E84-426E-40DD-AFC4-6F175D3DCCD1}">
                <a14:hiddenFill xmlns:a14="http://schemas.microsoft.com/office/drawing/2010/main">
                  <a:noFill/>
                </a14:hiddenFill>
              </a:ext>
            </a:extLst>
          </p:spPr>
        </p:cxnSp>
        <p:cxnSp>
          <p:nvCxnSpPr>
            <p:cNvPr id="35" name="直接连接符 37">
              <a:extLst>
                <a:ext uri="{FF2B5EF4-FFF2-40B4-BE49-F238E27FC236}">
                  <a16:creationId xmlns:a16="http://schemas.microsoft.com/office/drawing/2014/main" id="{7AA40B45-9D89-4C3D-B198-C604E65C54D5}"/>
                </a:ext>
              </a:extLst>
            </p:cNvPr>
            <p:cNvCxnSpPr>
              <a:cxnSpLocks noChangeShapeType="1"/>
              <a:endCxn id="49" idx="6"/>
            </p:cNvCxnSpPr>
            <p:nvPr/>
          </p:nvCxnSpPr>
          <p:spPr bwMode="auto">
            <a:xfrm flipH="1">
              <a:off x="3120" y="6862"/>
              <a:ext cx="8514" cy="98"/>
            </a:xfrm>
            <a:prstGeom prst="line">
              <a:avLst/>
            </a:prstGeom>
            <a:noFill/>
            <a:ln w="12700">
              <a:solidFill>
                <a:srgbClr val="FF0000"/>
              </a:solidFill>
              <a:prstDash val="sysDot"/>
              <a:round/>
            </a:ln>
            <a:extLst>
              <a:ext uri="{909E8E84-426E-40DD-AFC4-6F175D3DCCD1}">
                <a14:hiddenFill xmlns:a14="http://schemas.microsoft.com/office/drawing/2010/main">
                  <a:noFill/>
                </a14:hiddenFill>
              </a:ext>
            </a:extLst>
          </p:spPr>
        </p:cxnSp>
        <p:cxnSp>
          <p:nvCxnSpPr>
            <p:cNvPr id="36" name="直接连接符 38">
              <a:extLst>
                <a:ext uri="{FF2B5EF4-FFF2-40B4-BE49-F238E27FC236}">
                  <a16:creationId xmlns:a16="http://schemas.microsoft.com/office/drawing/2014/main" id="{E7C6541D-816E-4A8D-81ED-4B4B696E1D43}"/>
                </a:ext>
              </a:extLst>
            </p:cNvPr>
            <p:cNvCxnSpPr>
              <a:cxnSpLocks noChangeShapeType="1"/>
              <a:endCxn id="49" idx="6"/>
            </p:cNvCxnSpPr>
            <p:nvPr/>
          </p:nvCxnSpPr>
          <p:spPr bwMode="auto">
            <a:xfrm flipH="1">
              <a:off x="3101" y="7547"/>
              <a:ext cx="8514" cy="98"/>
            </a:xfrm>
            <a:prstGeom prst="line">
              <a:avLst/>
            </a:prstGeom>
            <a:noFill/>
            <a:ln w="12700">
              <a:solidFill>
                <a:srgbClr val="FF0000"/>
              </a:solidFill>
              <a:prstDash val="sysDot"/>
              <a:round/>
            </a:ln>
            <a:extLst>
              <a:ext uri="{909E8E84-426E-40DD-AFC4-6F175D3DCCD1}">
                <a14:hiddenFill xmlns:a14="http://schemas.microsoft.com/office/drawing/2010/main">
                  <a:noFill/>
                </a14:hiddenFill>
              </a:ext>
            </a:extLst>
          </p:spPr>
        </p:cxnSp>
        <p:cxnSp>
          <p:nvCxnSpPr>
            <p:cNvPr id="37" name="直接连接符 39">
              <a:extLst>
                <a:ext uri="{FF2B5EF4-FFF2-40B4-BE49-F238E27FC236}">
                  <a16:creationId xmlns:a16="http://schemas.microsoft.com/office/drawing/2014/main" id="{D1BD9715-C3B6-4B3A-A9B0-AA6B919E03DB}"/>
                </a:ext>
              </a:extLst>
            </p:cNvPr>
            <p:cNvCxnSpPr>
              <a:cxnSpLocks noChangeShapeType="1"/>
              <a:endCxn id="49" idx="6"/>
            </p:cNvCxnSpPr>
            <p:nvPr/>
          </p:nvCxnSpPr>
          <p:spPr bwMode="auto">
            <a:xfrm flipH="1">
              <a:off x="3161" y="4749"/>
              <a:ext cx="8514" cy="98"/>
            </a:xfrm>
            <a:prstGeom prst="line">
              <a:avLst/>
            </a:prstGeom>
            <a:noFill/>
            <a:ln w="12700">
              <a:solidFill>
                <a:srgbClr val="FF0000"/>
              </a:solidFill>
              <a:prstDash val="sysDot"/>
              <a:round/>
            </a:ln>
            <a:extLst>
              <a:ext uri="{909E8E84-426E-40DD-AFC4-6F175D3DCCD1}">
                <a14:hiddenFill xmlns:a14="http://schemas.microsoft.com/office/drawing/2010/main">
                  <a:noFill/>
                </a14:hiddenFill>
              </a:ext>
            </a:extLst>
          </p:spPr>
        </p:cxnSp>
        <p:sp>
          <p:nvSpPr>
            <p:cNvPr id="38" name="文本框 40">
              <a:extLst>
                <a:ext uri="{FF2B5EF4-FFF2-40B4-BE49-F238E27FC236}">
                  <a16:creationId xmlns:a16="http://schemas.microsoft.com/office/drawing/2014/main" id="{D5D0B6FE-277B-4DF8-A598-E52E762E80E2}"/>
                </a:ext>
              </a:extLst>
            </p:cNvPr>
            <p:cNvSpPr txBox="1">
              <a:spLocks noChangeArrowheads="1"/>
            </p:cNvSpPr>
            <p:nvPr/>
          </p:nvSpPr>
          <p:spPr bwMode="auto">
            <a:xfrm>
              <a:off x="2178" y="7391"/>
              <a:ext cx="8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a:solidFill>
                    <a:srgbClr val="0000FF"/>
                  </a:solidFill>
                  <a:latin typeface="黑体" panose="02010609060101010101" pitchFamily="49" charset="-122"/>
                  <a:ea typeface="黑体" panose="02010609060101010101" pitchFamily="49" charset="-122"/>
                  <a:sym typeface="宋体" panose="02010600030101010101" pitchFamily="2" charset="-122"/>
                </a:rPr>
                <a:t>550</a:t>
              </a:r>
              <a:endParaRPr lang="zh-CN" altLang="en-US"/>
            </a:p>
          </p:txBody>
        </p:sp>
        <p:sp>
          <p:nvSpPr>
            <p:cNvPr id="39" name="文本框 41">
              <a:extLst>
                <a:ext uri="{FF2B5EF4-FFF2-40B4-BE49-F238E27FC236}">
                  <a16:creationId xmlns:a16="http://schemas.microsoft.com/office/drawing/2014/main" id="{8625F57C-1CA5-4FDE-ACEB-36B2A24371EB}"/>
                </a:ext>
              </a:extLst>
            </p:cNvPr>
            <p:cNvSpPr txBox="1">
              <a:spLocks noChangeArrowheads="1"/>
            </p:cNvSpPr>
            <p:nvPr/>
          </p:nvSpPr>
          <p:spPr bwMode="auto">
            <a:xfrm>
              <a:off x="2178" y="6623"/>
              <a:ext cx="8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a:solidFill>
                    <a:srgbClr val="0000FF"/>
                  </a:solidFill>
                  <a:latin typeface="黑体" panose="02010609060101010101" pitchFamily="49" charset="-122"/>
                  <a:ea typeface="黑体" panose="02010609060101010101" pitchFamily="49" charset="-122"/>
                  <a:sym typeface="宋体" panose="02010600030101010101" pitchFamily="2" charset="-122"/>
                </a:rPr>
                <a:t>600</a:t>
              </a:r>
              <a:endParaRPr lang="zh-CN" altLang="en-US"/>
            </a:p>
          </p:txBody>
        </p:sp>
        <p:sp>
          <p:nvSpPr>
            <p:cNvPr id="40" name="文本框 42">
              <a:extLst>
                <a:ext uri="{FF2B5EF4-FFF2-40B4-BE49-F238E27FC236}">
                  <a16:creationId xmlns:a16="http://schemas.microsoft.com/office/drawing/2014/main" id="{39226D67-73C5-4FB8-8CC1-0B1BF6D66A67}"/>
                </a:ext>
              </a:extLst>
            </p:cNvPr>
            <p:cNvSpPr txBox="1">
              <a:spLocks noChangeArrowheads="1"/>
            </p:cNvSpPr>
            <p:nvPr/>
          </p:nvSpPr>
          <p:spPr bwMode="auto">
            <a:xfrm>
              <a:off x="2167" y="5962"/>
              <a:ext cx="8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a:solidFill>
                    <a:srgbClr val="0000FF"/>
                  </a:solidFill>
                  <a:latin typeface="黑体" panose="02010609060101010101" pitchFamily="49" charset="-122"/>
                  <a:ea typeface="黑体" panose="02010609060101010101" pitchFamily="49" charset="-122"/>
                  <a:sym typeface="宋体" panose="02010600030101010101" pitchFamily="2" charset="-122"/>
                </a:rPr>
                <a:t>650</a:t>
              </a:r>
              <a:endParaRPr lang="zh-CN" altLang="en-US"/>
            </a:p>
          </p:txBody>
        </p:sp>
        <p:sp>
          <p:nvSpPr>
            <p:cNvPr id="41" name="文本框 43">
              <a:extLst>
                <a:ext uri="{FF2B5EF4-FFF2-40B4-BE49-F238E27FC236}">
                  <a16:creationId xmlns:a16="http://schemas.microsoft.com/office/drawing/2014/main" id="{C400F4CD-2532-49EC-A733-583E89A2819B}"/>
                </a:ext>
              </a:extLst>
            </p:cNvPr>
            <p:cNvSpPr txBox="1">
              <a:spLocks noChangeArrowheads="1"/>
            </p:cNvSpPr>
            <p:nvPr/>
          </p:nvSpPr>
          <p:spPr bwMode="auto">
            <a:xfrm>
              <a:off x="2178" y="5251"/>
              <a:ext cx="8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a:solidFill>
                    <a:srgbClr val="0000FF"/>
                  </a:solidFill>
                  <a:latin typeface="黑体" panose="02010609060101010101" pitchFamily="49" charset="-122"/>
                  <a:ea typeface="黑体" panose="02010609060101010101" pitchFamily="49" charset="-122"/>
                  <a:sym typeface="宋体" panose="02010600030101010101" pitchFamily="2" charset="-122"/>
                </a:rPr>
                <a:t>700</a:t>
              </a:r>
              <a:endParaRPr lang="zh-CN" altLang="en-US"/>
            </a:p>
          </p:txBody>
        </p:sp>
        <p:sp>
          <p:nvSpPr>
            <p:cNvPr id="42" name="文本框 44">
              <a:extLst>
                <a:ext uri="{FF2B5EF4-FFF2-40B4-BE49-F238E27FC236}">
                  <a16:creationId xmlns:a16="http://schemas.microsoft.com/office/drawing/2014/main" id="{836B4E08-D636-4A69-9C69-3533EBD08EE5}"/>
                </a:ext>
              </a:extLst>
            </p:cNvPr>
            <p:cNvSpPr txBox="1">
              <a:spLocks noChangeArrowheads="1"/>
            </p:cNvSpPr>
            <p:nvPr/>
          </p:nvSpPr>
          <p:spPr bwMode="auto">
            <a:xfrm>
              <a:off x="2178" y="4510"/>
              <a:ext cx="82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a:solidFill>
                    <a:srgbClr val="0000FF"/>
                  </a:solidFill>
                  <a:latin typeface="黑体" panose="02010609060101010101" pitchFamily="49" charset="-122"/>
                  <a:ea typeface="黑体" panose="02010609060101010101" pitchFamily="49" charset="-122"/>
                  <a:sym typeface="宋体" panose="02010600030101010101" pitchFamily="2" charset="-122"/>
                </a:rPr>
                <a:t>750</a:t>
              </a:r>
              <a:endParaRPr lang="zh-CN" altLang="en-US"/>
            </a:p>
          </p:txBody>
        </p:sp>
        <p:sp>
          <p:nvSpPr>
            <p:cNvPr id="43" name="椭圆 45">
              <a:extLst>
                <a:ext uri="{FF2B5EF4-FFF2-40B4-BE49-F238E27FC236}">
                  <a16:creationId xmlns:a16="http://schemas.microsoft.com/office/drawing/2014/main" id="{6C6AFBA5-6A5A-4071-BC37-EFBDFBDA5F48}"/>
                </a:ext>
              </a:extLst>
            </p:cNvPr>
            <p:cNvSpPr>
              <a:spLocks noChangeArrowheads="1"/>
            </p:cNvSpPr>
            <p:nvPr/>
          </p:nvSpPr>
          <p:spPr bwMode="auto">
            <a:xfrm>
              <a:off x="3930" y="7248"/>
              <a:ext cx="145" cy="143"/>
            </a:xfrm>
            <a:prstGeom prst="ellipse">
              <a:avLst/>
            </a:prstGeom>
            <a:solidFill>
              <a:srgbClr val="FF0000"/>
            </a:solidFill>
            <a:ln w="9525">
              <a:solidFill>
                <a:schemeClr val="tx1"/>
              </a:solidFill>
              <a:round/>
            </a:ln>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cxnSp>
          <p:nvCxnSpPr>
            <p:cNvPr id="44" name="直接连接符 54">
              <a:extLst>
                <a:ext uri="{FF2B5EF4-FFF2-40B4-BE49-F238E27FC236}">
                  <a16:creationId xmlns:a16="http://schemas.microsoft.com/office/drawing/2014/main" id="{01B36331-B591-4C03-AAEA-7CE031C66E78}"/>
                </a:ext>
              </a:extLst>
            </p:cNvPr>
            <p:cNvCxnSpPr>
              <a:cxnSpLocks noChangeShapeType="1"/>
              <a:stCxn id="43" idx="6"/>
              <a:endCxn id="47" idx="7"/>
            </p:cNvCxnSpPr>
            <p:nvPr/>
          </p:nvCxnSpPr>
          <p:spPr bwMode="auto">
            <a:xfrm flipV="1">
              <a:off x="4075" y="6838"/>
              <a:ext cx="844" cy="482"/>
            </a:xfrm>
            <a:prstGeom prst="line">
              <a:avLst/>
            </a:prstGeom>
            <a:noFill/>
            <a:ln w="31750">
              <a:solidFill>
                <a:srgbClr val="269999"/>
              </a:solidFill>
              <a:round/>
            </a:ln>
            <a:extLst>
              <a:ext uri="{909E8E84-426E-40DD-AFC4-6F175D3DCCD1}">
                <a14:hiddenFill xmlns:a14="http://schemas.microsoft.com/office/drawing/2010/main">
                  <a:noFill/>
                </a14:hiddenFill>
              </a:ext>
            </a:extLst>
          </p:spPr>
        </p:cxnSp>
        <p:cxnSp>
          <p:nvCxnSpPr>
            <p:cNvPr id="45" name="直接连接符 56">
              <a:extLst>
                <a:ext uri="{FF2B5EF4-FFF2-40B4-BE49-F238E27FC236}">
                  <a16:creationId xmlns:a16="http://schemas.microsoft.com/office/drawing/2014/main" id="{F503A268-5493-40C0-ADBA-9A61D11E55C5}"/>
                </a:ext>
              </a:extLst>
            </p:cNvPr>
            <p:cNvCxnSpPr>
              <a:cxnSpLocks noChangeShapeType="1"/>
              <a:stCxn id="43" idx="6"/>
              <a:endCxn id="53" idx="6"/>
            </p:cNvCxnSpPr>
            <p:nvPr/>
          </p:nvCxnSpPr>
          <p:spPr bwMode="auto">
            <a:xfrm flipV="1">
              <a:off x="5726" y="6552"/>
              <a:ext cx="868" cy="223"/>
            </a:xfrm>
            <a:prstGeom prst="line">
              <a:avLst/>
            </a:prstGeom>
            <a:noFill/>
            <a:ln w="31750">
              <a:solidFill>
                <a:srgbClr val="269999"/>
              </a:solidFill>
              <a:round/>
            </a:ln>
            <a:extLst>
              <a:ext uri="{909E8E84-426E-40DD-AFC4-6F175D3DCCD1}">
                <a14:hiddenFill xmlns:a14="http://schemas.microsoft.com/office/drawing/2010/main">
                  <a:noFill/>
                </a14:hiddenFill>
              </a:ext>
            </a:extLst>
          </p:spPr>
        </p:cxnSp>
        <p:cxnSp>
          <p:nvCxnSpPr>
            <p:cNvPr id="46" name="直接连接符 55">
              <a:extLst>
                <a:ext uri="{FF2B5EF4-FFF2-40B4-BE49-F238E27FC236}">
                  <a16:creationId xmlns:a16="http://schemas.microsoft.com/office/drawing/2014/main" id="{39F8C99E-23EC-4E9B-B7A7-678E8F53E76B}"/>
                </a:ext>
              </a:extLst>
            </p:cNvPr>
            <p:cNvCxnSpPr>
              <a:cxnSpLocks noChangeShapeType="1"/>
              <a:stCxn id="43" idx="6"/>
              <a:endCxn id="53" idx="6"/>
            </p:cNvCxnSpPr>
            <p:nvPr/>
          </p:nvCxnSpPr>
          <p:spPr bwMode="auto">
            <a:xfrm flipV="1">
              <a:off x="4867" y="6761"/>
              <a:ext cx="859" cy="101"/>
            </a:xfrm>
            <a:prstGeom prst="line">
              <a:avLst/>
            </a:prstGeom>
            <a:noFill/>
            <a:ln w="31750">
              <a:solidFill>
                <a:srgbClr val="269999"/>
              </a:solidFill>
              <a:round/>
            </a:ln>
            <a:extLst>
              <a:ext uri="{909E8E84-426E-40DD-AFC4-6F175D3DCCD1}">
                <a14:hiddenFill xmlns:a14="http://schemas.microsoft.com/office/drawing/2010/main">
                  <a:noFill/>
                </a14:hiddenFill>
              </a:ext>
            </a:extLst>
          </p:spPr>
        </p:cxnSp>
        <p:sp>
          <p:nvSpPr>
            <p:cNvPr id="47" name="椭圆 46">
              <a:extLst>
                <a:ext uri="{FF2B5EF4-FFF2-40B4-BE49-F238E27FC236}">
                  <a16:creationId xmlns:a16="http://schemas.microsoft.com/office/drawing/2014/main" id="{843687A8-0D3B-4196-8217-AA3B98A5886E}"/>
                </a:ext>
              </a:extLst>
            </p:cNvPr>
            <p:cNvSpPr>
              <a:spLocks noChangeArrowheads="1"/>
            </p:cNvSpPr>
            <p:nvPr/>
          </p:nvSpPr>
          <p:spPr bwMode="auto">
            <a:xfrm>
              <a:off x="4795" y="6817"/>
              <a:ext cx="145" cy="143"/>
            </a:xfrm>
            <a:prstGeom prst="ellipse">
              <a:avLst/>
            </a:prstGeom>
            <a:solidFill>
              <a:srgbClr val="FF0000"/>
            </a:solidFill>
            <a:ln w="9525">
              <a:solidFill>
                <a:schemeClr val="tx1"/>
              </a:solidFill>
              <a:round/>
            </a:ln>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48" name="椭圆 47">
              <a:extLst>
                <a:ext uri="{FF2B5EF4-FFF2-40B4-BE49-F238E27FC236}">
                  <a16:creationId xmlns:a16="http://schemas.microsoft.com/office/drawing/2014/main" id="{FC6F25E3-72FA-491F-8593-DC2DA50525F5}"/>
                </a:ext>
              </a:extLst>
            </p:cNvPr>
            <p:cNvSpPr>
              <a:spLocks noChangeArrowheads="1"/>
            </p:cNvSpPr>
            <p:nvPr/>
          </p:nvSpPr>
          <p:spPr bwMode="auto">
            <a:xfrm>
              <a:off x="5695" y="6674"/>
              <a:ext cx="145" cy="143"/>
            </a:xfrm>
            <a:prstGeom prst="ellipse">
              <a:avLst/>
            </a:prstGeom>
            <a:solidFill>
              <a:srgbClr val="FF0000"/>
            </a:solidFill>
            <a:ln w="9525">
              <a:solidFill>
                <a:schemeClr val="tx1"/>
              </a:solidFill>
              <a:round/>
            </a:ln>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49" name="椭圆 52">
              <a:extLst>
                <a:ext uri="{FF2B5EF4-FFF2-40B4-BE49-F238E27FC236}">
                  <a16:creationId xmlns:a16="http://schemas.microsoft.com/office/drawing/2014/main" id="{F6F141D6-CC90-4EB2-8BBE-DE9BED957FBF}"/>
                </a:ext>
              </a:extLst>
            </p:cNvPr>
            <p:cNvSpPr>
              <a:spLocks noChangeArrowheads="1"/>
            </p:cNvSpPr>
            <p:nvPr/>
          </p:nvSpPr>
          <p:spPr bwMode="auto">
            <a:xfrm>
              <a:off x="9974" y="5251"/>
              <a:ext cx="145" cy="143"/>
            </a:xfrm>
            <a:prstGeom prst="ellipse">
              <a:avLst/>
            </a:prstGeom>
            <a:solidFill>
              <a:srgbClr val="FF0000"/>
            </a:solidFill>
            <a:ln w="9525">
              <a:solidFill>
                <a:schemeClr val="tx1"/>
              </a:solidFill>
              <a:round/>
            </a:ln>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cxnSp>
          <p:nvCxnSpPr>
            <p:cNvPr id="50" name="直接连接符 57">
              <a:extLst>
                <a:ext uri="{FF2B5EF4-FFF2-40B4-BE49-F238E27FC236}">
                  <a16:creationId xmlns:a16="http://schemas.microsoft.com/office/drawing/2014/main" id="{E0657C94-2898-4C1A-856A-42017FF682F2}"/>
                </a:ext>
              </a:extLst>
            </p:cNvPr>
            <p:cNvCxnSpPr>
              <a:cxnSpLocks noChangeShapeType="1"/>
              <a:stCxn id="43" idx="6"/>
              <a:endCxn id="52" idx="3"/>
            </p:cNvCxnSpPr>
            <p:nvPr/>
          </p:nvCxnSpPr>
          <p:spPr bwMode="auto">
            <a:xfrm flipV="1">
              <a:off x="6522" y="6278"/>
              <a:ext cx="845" cy="260"/>
            </a:xfrm>
            <a:prstGeom prst="line">
              <a:avLst/>
            </a:prstGeom>
            <a:noFill/>
            <a:ln w="31750">
              <a:solidFill>
                <a:srgbClr val="269999"/>
              </a:solidFill>
              <a:round/>
            </a:ln>
            <a:extLst>
              <a:ext uri="{909E8E84-426E-40DD-AFC4-6F175D3DCCD1}">
                <a14:hiddenFill xmlns:a14="http://schemas.microsoft.com/office/drawing/2010/main">
                  <a:noFill/>
                </a14:hiddenFill>
              </a:ext>
            </a:extLst>
          </p:spPr>
        </p:cxnSp>
        <p:cxnSp>
          <p:nvCxnSpPr>
            <p:cNvPr id="51" name="直接连接符 58">
              <a:extLst>
                <a:ext uri="{FF2B5EF4-FFF2-40B4-BE49-F238E27FC236}">
                  <a16:creationId xmlns:a16="http://schemas.microsoft.com/office/drawing/2014/main" id="{6DA112B9-243F-4607-AE3E-B4A5C3E422EC}"/>
                </a:ext>
              </a:extLst>
            </p:cNvPr>
            <p:cNvCxnSpPr>
              <a:cxnSpLocks noChangeShapeType="1"/>
              <a:stCxn id="43" idx="6"/>
              <a:endCxn id="55" idx="6"/>
            </p:cNvCxnSpPr>
            <p:nvPr/>
          </p:nvCxnSpPr>
          <p:spPr bwMode="auto">
            <a:xfrm flipV="1">
              <a:off x="7373" y="5891"/>
              <a:ext cx="990" cy="331"/>
            </a:xfrm>
            <a:prstGeom prst="line">
              <a:avLst/>
            </a:prstGeom>
            <a:noFill/>
            <a:ln w="31750">
              <a:solidFill>
                <a:srgbClr val="269999"/>
              </a:solidFill>
              <a:round/>
            </a:ln>
            <a:extLst>
              <a:ext uri="{909E8E84-426E-40DD-AFC4-6F175D3DCCD1}">
                <a14:hiddenFill xmlns:a14="http://schemas.microsoft.com/office/drawing/2010/main">
                  <a:noFill/>
                </a14:hiddenFill>
              </a:ext>
            </a:extLst>
          </p:spPr>
        </p:cxnSp>
        <p:sp>
          <p:nvSpPr>
            <p:cNvPr id="52" name="椭圆 49">
              <a:extLst>
                <a:ext uri="{FF2B5EF4-FFF2-40B4-BE49-F238E27FC236}">
                  <a16:creationId xmlns:a16="http://schemas.microsoft.com/office/drawing/2014/main" id="{C464E2AD-421E-4168-BDDE-B29F93E11860}"/>
                </a:ext>
              </a:extLst>
            </p:cNvPr>
            <p:cNvSpPr>
              <a:spLocks noChangeArrowheads="1"/>
            </p:cNvSpPr>
            <p:nvPr/>
          </p:nvSpPr>
          <p:spPr bwMode="auto">
            <a:xfrm>
              <a:off x="7346" y="6156"/>
              <a:ext cx="145" cy="143"/>
            </a:xfrm>
            <a:prstGeom prst="ellipse">
              <a:avLst/>
            </a:prstGeom>
            <a:solidFill>
              <a:srgbClr val="FF0000"/>
            </a:solidFill>
            <a:ln w="9525">
              <a:solidFill>
                <a:schemeClr val="tx1"/>
              </a:solidFill>
              <a:round/>
            </a:ln>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53" name="椭圆 48">
              <a:extLst>
                <a:ext uri="{FF2B5EF4-FFF2-40B4-BE49-F238E27FC236}">
                  <a16:creationId xmlns:a16="http://schemas.microsoft.com/office/drawing/2014/main" id="{406638C0-89CF-490A-8813-6867CD7D2E5D}"/>
                </a:ext>
              </a:extLst>
            </p:cNvPr>
            <p:cNvSpPr>
              <a:spLocks noChangeArrowheads="1"/>
            </p:cNvSpPr>
            <p:nvPr/>
          </p:nvSpPr>
          <p:spPr bwMode="auto">
            <a:xfrm>
              <a:off x="6449" y="6480"/>
              <a:ext cx="145" cy="143"/>
            </a:xfrm>
            <a:prstGeom prst="ellipse">
              <a:avLst/>
            </a:prstGeom>
            <a:solidFill>
              <a:srgbClr val="FF0000"/>
            </a:solidFill>
            <a:ln w="9525">
              <a:solidFill>
                <a:schemeClr val="tx1"/>
              </a:solidFill>
              <a:round/>
            </a:ln>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cxnSp>
          <p:nvCxnSpPr>
            <p:cNvPr id="54" name="直接连接符 59">
              <a:extLst>
                <a:ext uri="{FF2B5EF4-FFF2-40B4-BE49-F238E27FC236}">
                  <a16:creationId xmlns:a16="http://schemas.microsoft.com/office/drawing/2014/main" id="{7BAFD20F-5E3E-4AC2-89FA-CE9B6284EA33}"/>
                </a:ext>
              </a:extLst>
            </p:cNvPr>
            <p:cNvCxnSpPr>
              <a:cxnSpLocks noChangeShapeType="1"/>
              <a:stCxn id="43" idx="6"/>
              <a:endCxn id="56" idx="7"/>
            </p:cNvCxnSpPr>
            <p:nvPr/>
          </p:nvCxnSpPr>
          <p:spPr bwMode="auto">
            <a:xfrm flipV="1">
              <a:off x="8323" y="5609"/>
              <a:ext cx="897" cy="282"/>
            </a:xfrm>
            <a:prstGeom prst="line">
              <a:avLst/>
            </a:prstGeom>
            <a:noFill/>
            <a:ln w="31750">
              <a:solidFill>
                <a:srgbClr val="269999"/>
              </a:solidFill>
              <a:round/>
            </a:ln>
            <a:extLst>
              <a:ext uri="{909E8E84-426E-40DD-AFC4-6F175D3DCCD1}">
                <a14:hiddenFill xmlns:a14="http://schemas.microsoft.com/office/drawing/2010/main">
                  <a:noFill/>
                </a14:hiddenFill>
              </a:ext>
            </a:extLst>
          </p:spPr>
        </p:cxnSp>
        <p:sp>
          <p:nvSpPr>
            <p:cNvPr id="55" name="椭圆 50">
              <a:extLst>
                <a:ext uri="{FF2B5EF4-FFF2-40B4-BE49-F238E27FC236}">
                  <a16:creationId xmlns:a16="http://schemas.microsoft.com/office/drawing/2014/main" id="{1865E0AC-35DE-4F6D-94C2-F13A7AA78141}"/>
                </a:ext>
              </a:extLst>
            </p:cNvPr>
            <p:cNvSpPr>
              <a:spLocks noChangeArrowheads="1"/>
            </p:cNvSpPr>
            <p:nvPr/>
          </p:nvSpPr>
          <p:spPr bwMode="auto">
            <a:xfrm>
              <a:off x="8218" y="5819"/>
              <a:ext cx="145" cy="143"/>
            </a:xfrm>
            <a:prstGeom prst="ellipse">
              <a:avLst/>
            </a:prstGeom>
            <a:solidFill>
              <a:srgbClr val="FF0000"/>
            </a:solidFill>
            <a:ln w="9525">
              <a:solidFill>
                <a:schemeClr val="tx1"/>
              </a:solidFill>
              <a:round/>
            </a:ln>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56" name="椭圆 51">
              <a:extLst>
                <a:ext uri="{FF2B5EF4-FFF2-40B4-BE49-F238E27FC236}">
                  <a16:creationId xmlns:a16="http://schemas.microsoft.com/office/drawing/2014/main" id="{1BCBC68D-C1CA-46D3-BF9F-EE1CC7CB7B6B}"/>
                </a:ext>
              </a:extLst>
            </p:cNvPr>
            <p:cNvSpPr>
              <a:spLocks noChangeArrowheads="1"/>
            </p:cNvSpPr>
            <p:nvPr/>
          </p:nvSpPr>
          <p:spPr bwMode="auto">
            <a:xfrm>
              <a:off x="9096" y="5588"/>
              <a:ext cx="145" cy="143"/>
            </a:xfrm>
            <a:prstGeom prst="ellipse">
              <a:avLst/>
            </a:prstGeom>
            <a:solidFill>
              <a:srgbClr val="FF0000"/>
            </a:solidFill>
            <a:ln w="9525">
              <a:solidFill>
                <a:schemeClr val="tx1"/>
              </a:solidFill>
              <a:round/>
            </a:ln>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cxnSp>
          <p:nvCxnSpPr>
            <p:cNvPr id="57" name="直接连接符 61">
              <a:extLst>
                <a:ext uri="{FF2B5EF4-FFF2-40B4-BE49-F238E27FC236}">
                  <a16:creationId xmlns:a16="http://schemas.microsoft.com/office/drawing/2014/main" id="{133D0E87-7E2F-406C-865B-EC1FDA0CE2A1}"/>
                </a:ext>
              </a:extLst>
            </p:cNvPr>
            <p:cNvCxnSpPr>
              <a:cxnSpLocks noChangeShapeType="1"/>
              <a:stCxn id="43" idx="6"/>
              <a:endCxn id="58" idx="7"/>
            </p:cNvCxnSpPr>
            <p:nvPr/>
          </p:nvCxnSpPr>
          <p:spPr bwMode="auto">
            <a:xfrm flipV="1">
              <a:off x="10119" y="4964"/>
              <a:ext cx="838" cy="359"/>
            </a:xfrm>
            <a:prstGeom prst="line">
              <a:avLst/>
            </a:prstGeom>
            <a:noFill/>
            <a:ln w="31750">
              <a:solidFill>
                <a:srgbClr val="269999"/>
              </a:solidFill>
              <a:round/>
            </a:ln>
            <a:extLst>
              <a:ext uri="{909E8E84-426E-40DD-AFC4-6F175D3DCCD1}">
                <a14:hiddenFill xmlns:a14="http://schemas.microsoft.com/office/drawing/2010/main">
                  <a:noFill/>
                </a14:hiddenFill>
              </a:ext>
            </a:extLst>
          </p:spPr>
        </p:cxnSp>
        <p:sp>
          <p:nvSpPr>
            <p:cNvPr id="58" name="椭圆 53">
              <a:extLst>
                <a:ext uri="{FF2B5EF4-FFF2-40B4-BE49-F238E27FC236}">
                  <a16:creationId xmlns:a16="http://schemas.microsoft.com/office/drawing/2014/main" id="{29049CCB-9DF0-49EE-9E65-22F494CA37BA}"/>
                </a:ext>
              </a:extLst>
            </p:cNvPr>
            <p:cNvSpPr>
              <a:spLocks noChangeArrowheads="1"/>
            </p:cNvSpPr>
            <p:nvPr/>
          </p:nvSpPr>
          <p:spPr bwMode="auto">
            <a:xfrm>
              <a:off x="10833" y="4943"/>
              <a:ext cx="145" cy="143"/>
            </a:xfrm>
            <a:prstGeom prst="ellipse">
              <a:avLst/>
            </a:prstGeom>
            <a:solidFill>
              <a:srgbClr val="FF0000"/>
            </a:solidFill>
            <a:ln w="9525">
              <a:solidFill>
                <a:schemeClr val="tx1"/>
              </a:solidFill>
              <a:round/>
            </a:ln>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59" name="文本框 62">
              <a:extLst>
                <a:ext uri="{FF2B5EF4-FFF2-40B4-BE49-F238E27FC236}">
                  <a16:creationId xmlns:a16="http://schemas.microsoft.com/office/drawing/2014/main" id="{928B9E22-9AE7-48E3-B2FE-E8A8EA623164}"/>
                </a:ext>
              </a:extLst>
            </p:cNvPr>
            <p:cNvSpPr txBox="1">
              <a:spLocks noChangeArrowheads="1"/>
            </p:cNvSpPr>
            <p:nvPr/>
          </p:nvSpPr>
          <p:spPr bwMode="auto">
            <a:xfrm>
              <a:off x="11675" y="8460"/>
              <a:ext cx="1543" cy="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000">
                  <a:latin typeface="黑体" panose="02010609060101010101" pitchFamily="49" charset="-122"/>
                  <a:ea typeface="黑体" panose="02010609060101010101" pitchFamily="49" charset="-122"/>
                </a:rPr>
                <a:t>年份</a:t>
              </a:r>
            </a:p>
          </p:txBody>
        </p:sp>
      </p:grpSp>
      <p:sp>
        <p:nvSpPr>
          <p:cNvPr id="60" name="矩形 59">
            <a:extLst>
              <a:ext uri="{FF2B5EF4-FFF2-40B4-BE49-F238E27FC236}">
                <a16:creationId xmlns:a16="http://schemas.microsoft.com/office/drawing/2014/main" id="{9EDFD4B9-06E5-46AE-A29D-01BD297D98E8}"/>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问题解决</a:t>
            </a:r>
          </a:p>
        </p:txBody>
      </p:sp>
    </p:spTree>
    <p:extLst>
      <p:ext uri="{BB962C8B-B14F-4D97-AF65-F5344CB8AC3E}">
        <p14:creationId xmlns:p14="http://schemas.microsoft.com/office/powerpoint/2010/main" val="46001656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Rectangle 2">
            <a:extLst>
              <a:ext uri="{FF2B5EF4-FFF2-40B4-BE49-F238E27FC236}">
                <a16:creationId xmlns:a16="http://schemas.microsoft.com/office/drawing/2014/main" id="{7E33BEBD-60DF-41EA-BB61-66C9F01AEB83}"/>
              </a:ext>
            </a:extLst>
          </p:cNvPr>
          <p:cNvSpPr>
            <a:spLocks noChangeArrowheads="1"/>
          </p:cNvSpPr>
          <p:nvPr/>
        </p:nvSpPr>
        <p:spPr bwMode="auto">
          <a:xfrm>
            <a:off x="227592" y="925216"/>
            <a:ext cx="11736815" cy="193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spcBef>
                <a:spcPct val="20000"/>
              </a:spcBef>
            </a:pPr>
            <a:r>
              <a:rPr lang="zh-CN" altLang="zh-CN" sz="2400">
                <a:latin typeface="黑体" panose="02010609060101010101" pitchFamily="49" charset="-122"/>
                <a:ea typeface="黑体" panose="02010609060101010101" pitchFamily="49" charset="-122"/>
              </a:rPr>
              <a:t>   </a:t>
            </a:r>
            <a:r>
              <a:rPr lang="zh-CN" altLang="en-US" sz="2800" b="1">
                <a:latin typeface="Times New Roman" panose="02020603050405020304" pitchFamily="18" charset="0"/>
                <a:ea typeface="黑体" panose="02010609060101010101" pitchFamily="49" charset="-122"/>
              </a:rPr>
              <a:t>（</a:t>
            </a:r>
            <a:r>
              <a:rPr lang="zh-CN" altLang="zh-CN" sz="2800" b="1">
                <a:latin typeface="Times New Roman" panose="02020603050405020304" pitchFamily="18" charset="0"/>
                <a:ea typeface="黑体" panose="02010609060101010101" pitchFamily="49" charset="-122"/>
              </a:rPr>
              <a:t>4</a:t>
            </a:r>
            <a:r>
              <a:rPr lang="zh-CN" altLang="en-US" sz="2800" b="1">
                <a:latin typeface="Times New Roman" panose="02020603050405020304" pitchFamily="18" charset="0"/>
                <a:ea typeface="黑体" panose="02010609060101010101" pitchFamily="49" charset="-122"/>
              </a:rPr>
              <a:t>）</a:t>
            </a:r>
            <a:r>
              <a:rPr lang="zh-CN" altLang="en-US" sz="2800">
                <a:latin typeface="黑体" panose="02010609060101010101" pitchFamily="49" charset="-122"/>
                <a:ea typeface="黑体" panose="02010609060101010101" pitchFamily="49" charset="-122"/>
              </a:rPr>
              <a:t>根据国外的经验，一个国家的用水量超过其水资源总量的</a:t>
            </a:r>
            <a:r>
              <a:rPr lang="zh-CN" altLang="zh-CN" sz="2800" b="1">
                <a:latin typeface="Times New Roman" panose="02020603050405020304" pitchFamily="18" charset="0"/>
                <a:ea typeface="黑体" panose="02010609060101010101" pitchFamily="49" charset="-122"/>
              </a:rPr>
              <a:t>20%</a:t>
            </a:r>
            <a:r>
              <a:rPr lang="zh-CN" altLang="en-US" sz="2800" b="1">
                <a:latin typeface="Times New Roman" panose="02020603050405020304" pitchFamily="18" charset="0"/>
                <a:ea typeface="黑体" panose="02010609060101010101" pitchFamily="49" charset="-122"/>
              </a:rPr>
              <a:t>，</a:t>
            </a:r>
            <a:r>
              <a:rPr lang="zh-CN" altLang="en-US" sz="2800">
                <a:latin typeface="黑体" panose="02010609060101010101" pitchFamily="49" charset="-122"/>
                <a:ea typeface="黑体" panose="02010609060101010101" pitchFamily="49" charset="-122"/>
              </a:rPr>
              <a:t>就有可能发生”水危机”，依据这个标准，我国</a:t>
            </a:r>
            <a:r>
              <a:rPr lang="zh-CN" altLang="zh-CN" sz="2800" b="1">
                <a:latin typeface="Times New Roman" panose="02020603050405020304" pitchFamily="18" charset="0"/>
                <a:ea typeface="黑体" panose="02010609060101010101" pitchFamily="49" charset="-122"/>
              </a:rPr>
              <a:t>2000</a:t>
            </a:r>
            <a:r>
              <a:rPr lang="zh-CN" altLang="en-US" sz="2800">
                <a:latin typeface="黑体" panose="02010609060101010101" pitchFamily="49" charset="-122"/>
                <a:ea typeface="黑体" panose="02010609060101010101" pitchFamily="49" charset="-122"/>
              </a:rPr>
              <a:t>年是否曾出现过”水危机”？</a:t>
            </a:r>
          </a:p>
        </p:txBody>
      </p:sp>
      <p:sp>
        <p:nvSpPr>
          <p:cNvPr id="3" name="Text Box 3">
            <a:extLst>
              <a:ext uri="{FF2B5EF4-FFF2-40B4-BE49-F238E27FC236}">
                <a16:creationId xmlns:a16="http://schemas.microsoft.com/office/drawing/2014/main" id="{A73E0AB9-ED07-4DFB-B167-B1B985D3A1F0}"/>
              </a:ext>
            </a:extLst>
          </p:cNvPr>
          <p:cNvSpPr txBox="1">
            <a:spLocks noChangeArrowheads="1"/>
          </p:cNvSpPr>
          <p:nvPr/>
        </p:nvSpPr>
        <p:spPr bwMode="auto">
          <a:xfrm>
            <a:off x="212592" y="2996970"/>
            <a:ext cx="11736815" cy="3373809"/>
          </a:xfrm>
          <a:prstGeom prst="rect">
            <a:avLst/>
          </a:prstGeom>
          <a:noFill/>
          <a:ln w="9525">
            <a:noFill/>
            <a:miter lim="800000"/>
          </a:ln>
          <a:effectLst/>
        </p:spPr>
        <p:txBody>
          <a:bodyPr wrap="square">
            <a:spAutoFit/>
          </a:bodyPr>
          <a:lstStyle/>
          <a:p>
            <a:pPr>
              <a:lnSpc>
                <a:spcPct val="130000"/>
              </a:lnSpc>
              <a:spcBef>
                <a:spcPct val="20000"/>
              </a:spcBef>
              <a:defRPr/>
            </a:pPr>
            <a:r>
              <a:rPr lang="zh-CN" altLang="zh-CN" sz="2400">
                <a:solidFill>
                  <a:srgbClr val="FF0000"/>
                </a:solidFill>
                <a:latin typeface="黑体" panose="02010609060101010101" pitchFamily="49" charset="-122"/>
                <a:ea typeface="黑体" panose="02010609060101010101" pitchFamily="49" charset="-122"/>
              </a:rPr>
              <a:t>   </a:t>
            </a:r>
            <a:r>
              <a:rPr lang="en-US" altLang="zh-CN" sz="2400">
                <a:solidFill>
                  <a:srgbClr val="FF0000"/>
                </a:solidFill>
                <a:latin typeface="黑体" panose="02010609060101010101" pitchFamily="49" charset="-122"/>
                <a:ea typeface="黑体" panose="02010609060101010101" pitchFamily="49" charset="-122"/>
              </a:rPr>
              <a:t> </a:t>
            </a:r>
            <a:r>
              <a:rPr lang="zh-CN" altLang="en-US" sz="2800">
                <a:solidFill>
                  <a:srgbClr val="FF0000"/>
                </a:solidFill>
                <a:latin typeface="黑体" panose="02010609060101010101" pitchFamily="49" charset="-122"/>
                <a:ea typeface="黑体" panose="02010609060101010101" pitchFamily="49" charset="-122"/>
              </a:rPr>
              <a:t>从资料中可以看出：我国水资源总量约为</a:t>
            </a:r>
            <a:r>
              <a:rPr lang="zh-CN" altLang="zh-CN" sz="28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2.75×10</a:t>
            </a:r>
            <a:r>
              <a:rPr lang="zh-CN" altLang="zh-CN" sz="2800" baseline="300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4</a:t>
            </a:r>
            <a:r>
              <a:rPr lang="zh-CN" altLang="en-US" sz="2800">
                <a:solidFill>
                  <a:srgbClr val="FF0000"/>
                </a:solidFill>
                <a:latin typeface="黑体" panose="02010609060101010101" pitchFamily="49" charset="-122"/>
                <a:ea typeface="黑体" panose="02010609060101010101" pitchFamily="49" charset="-122"/>
              </a:rPr>
              <a:t>亿立方米，而</a:t>
            </a:r>
            <a:r>
              <a:rPr lang="zh-CN" altLang="zh-CN" sz="28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1990</a:t>
            </a:r>
            <a:r>
              <a:rPr lang="zh-CN" altLang="en-US" sz="2800">
                <a:solidFill>
                  <a:srgbClr val="FF0000"/>
                </a:solidFill>
                <a:latin typeface="黑体" panose="02010609060101010101" pitchFamily="49" charset="-122"/>
                <a:ea typeface="黑体" panose="02010609060101010101" pitchFamily="49" charset="-122"/>
              </a:rPr>
              <a:t>年仅城市用水量就达</a:t>
            </a:r>
            <a:r>
              <a:rPr lang="zh-CN" altLang="zh-CN" sz="28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547196</a:t>
            </a:r>
            <a:r>
              <a:rPr lang="zh-CN" altLang="en-US" sz="2800">
                <a:solidFill>
                  <a:srgbClr val="FF0000"/>
                </a:solidFill>
                <a:latin typeface="黑体" panose="02010609060101010101" pitchFamily="49" charset="-122"/>
                <a:ea typeface="黑体" panose="02010609060101010101" pitchFamily="49" charset="-122"/>
              </a:rPr>
              <a:t>万吨，约合</a:t>
            </a:r>
            <a:r>
              <a:rPr lang="zh-CN" altLang="zh-CN" sz="28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54</a:t>
            </a:r>
            <a:r>
              <a:rPr lang="zh-CN" altLang="en-US" sz="2800">
                <a:solidFill>
                  <a:srgbClr val="FF0000"/>
                </a:solidFill>
                <a:latin typeface="黑体" panose="02010609060101010101" pitchFamily="49" charset="-122"/>
                <a:ea typeface="黑体" panose="02010609060101010101" pitchFamily="49" charset="-122"/>
              </a:rPr>
              <a:t>亿立方米，还有农业用水</a:t>
            </a:r>
            <a:r>
              <a:rPr lang="zh-CN" altLang="zh-CN" sz="28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4634</a:t>
            </a:r>
            <a:r>
              <a:rPr lang="zh-CN" altLang="en-US" sz="2800">
                <a:solidFill>
                  <a:srgbClr val="FF0000"/>
                </a:solidFill>
                <a:latin typeface="黑体" panose="02010609060101010101" pitchFamily="49" charset="-122"/>
                <a:ea typeface="黑体" panose="02010609060101010101" pitchFamily="49" charset="-122"/>
              </a:rPr>
              <a:t>亿立方米，工业用水</a:t>
            </a:r>
            <a:r>
              <a:rPr lang="zh-CN" altLang="zh-CN" sz="28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702</a:t>
            </a:r>
            <a:r>
              <a:rPr lang="zh-CN" altLang="en-US" sz="2800">
                <a:solidFill>
                  <a:srgbClr val="FF0000"/>
                </a:solidFill>
                <a:latin typeface="黑体" panose="02010609060101010101" pitchFamily="49" charset="-122"/>
                <a:ea typeface="黑体" panose="02010609060101010101" pitchFamily="49" charset="-122"/>
              </a:rPr>
              <a:t>亿立方米，合计</a:t>
            </a:r>
            <a:r>
              <a:rPr lang="zh-CN" altLang="zh-CN" sz="28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5390</a:t>
            </a:r>
            <a:r>
              <a:rPr lang="zh-CN" altLang="en-US" sz="2800">
                <a:solidFill>
                  <a:srgbClr val="FF0000"/>
                </a:solidFill>
                <a:latin typeface="黑体" panose="02010609060101010101" pitchFamily="49" charset="-122"/>
                <a:ea typeface="黑体" panose="02010609060101010101" pitchFamily="49" charset="-122"/>
              </a:rPr>
              <a:t>亿立方米，占全国水资源的</a:t>
            </a:r>
            <a:r>
              <a:rPr lang="zh-CN" altLang="zh-CN" sz="28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19.6%</a:t>
            </a:r>
            <a:r>
              <a:rPr lang="zh-CN" altLang="en-US" sz="28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en-US" sz="2800">
                <a:solidFill>
                  <a:srgbClr val="FF0000"/>
                </a:solidFill>
                <a:latin typeface="黑体" panose="02010609060101010101" pitchFamily="49" charset="-122"/>
                <a:ea typeface="黑体" panose="02010609060101010101" pitchFamily="49" charset="-122"/>
              </a:rPr>
              <a:t>虽说未超过</a:t>
            </a:r>
            <a:r>
              <a:rPr lang="zh-CN" altLang="zh-CN" sz="28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20%</a:t>
            </a:r>
            <a:r>
              <a:rPr lang="zh-CN" altLang="en-US" sz="28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en-US" sz="2800">
                <a:solidFill>
                  <a:srgbClr val="FF0000"/>
                </a:solidFill>
                <a:latin typeface="黑体" panose="02010609060101010101" pitchFamily="49" charset="-122"/>
                <a:ea typeface="黑体" panose="02010609060101010101" pitchFamily="49" charset="-122"/>
              </a:rPr>
              <a:t>出现“水危机”，但已临近危机边缘．更何况我国工农业用水量以及城市用水量还在逐年提升，估计过不了几年，就会出现严重“水危机”．因此，必须提高节水意识．</a:t>
            </a:r>
          </a:p>
        </p:txBody>
      </p:sp>
      <p:sp>
        <p:nvSpPr>
          <p:cNvPr id="4" name="矩形 3">
            <a:extLst>
              <a:ext uri="{FF2B5EF4-FFF2-40B4-BE49-F238E27FC236}">
                <a16:creationId xmlns:a16="http://schemas.microsoft.com/office/drawing/2014/main" id="{447EDE18-144B-448A-A15B-AE779FD5952B}"/>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问题解决</a:t>
            </a:r>
          </a:p>
        </p:txBody>
      </p:sp>
    </p:spTree>
    <p:extLst>
      <p:ext uri="{BB962C8B-B14F-4D97-AF65-F5344CB8AC3E}">
        <p14:creationId xmlns:p14="http://schemas.microsoft.com/office/powerpoint/2010/main" val="218154325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 Box 2">
            <a:extLst>
              <a:ext uri="{FF2B5EF4-FFF2-40B4-BE49-F238E27FC236}">
                <a16:creationId xmlns:a16="http://schemas.microsoft.com/office/drawing/2014/main" id="{455117D9-8D2B-4454-94DE-25975BEA5CF5}"/>
              </a:ext>
            </a:extLst>
          </p:cNvPr>
          <p:cNvSpPr txBox="1">
            <a:spLocks noChangeArrowheads="1"/>
          </p:cNvSpPr>
          <p:nvPr/>
        </p:nvSpPr>
        <p:spPr bwMode="auto">
          <a:xfrm>
            <a:off x="155587" y="836820"/>
            <a:ext cx="11880825"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40000"/>
              </a:spcBef>
            </a:pPr>
            <a:r>
              <a:rPr lang="zh-CN" altLang="zh-CN" sz="2400">
                <a:latin typeface="黑体" panose="02010609060101010101" pitchFamily="49" charset="-122"/>
                <a:ea typeface="黑体" panose="02010609060101010101" pitchFamily="49" charset="-122"/>
              </a:rPr>
              <a:t>    </a:t>
            </a:r>
            <a:r>
              <a:rPr lang="zh-CN" altLang="en-US" sz="2800">
                <a:latin typeface="黑体" panose="02010609060101010101" pitchFamily="49" charset="-122"/>
                <a:ea typeface="黑体" panose="02010609060101010101" pitchFamily="49" charset="-122"/>
              </a:rPr>
              <a:t>水资源的短缺已成为制约社会和经济发展的重要因素，合理利用水资源是人类可持续发展的当务之急．而节约用水是水资源合理利用的关键所在，是最快捷、最有效、最可行的维护水资源可持续利用的途径之一．我们每个人都应该有节约用水的意识，积极参与节水行动，这是实现水资源合理利用的前提和保证．</a:t>
            </a:r>
          </a:p>
        </p:txBody>
      </p:sp>
      <p:pic>
        <p:nvPicPr>
          <p:cNvPr id="3" name="图片 2">
            <a:extLst>
              <a:ext uri="{FF2B5EF4-FFF2-40B4-BE49-F238E27FC236}">
                <a16:creationId xmlns:a16="http://schemas.microsoft.com/office/drawing/2014/main" id="{20A71472-0B60-4724-B1C5-B3A15CC5213D}"/>
              </a:ext>
            </a:extLst>
          </p:cNvPr>
          <p:cNvPicPr>
            <a:picLocks noChangeAspect="1"/>
          </p:cNvPicPr>
          <p:nvPr/>
        </p:nvPicPr>
        <p:blipFill>
          <a:blip r:embed="rId2"/>
          <a:stretch>
            <a:fillRect/>
          </a:stretch>
        </p:blipFill>
        <p:spPr>
          <a:xfrm>
            <a:off x="4079860" y="3227599"/>
            <a:ext cx="7928520" cy="3369621"/>
          </a:xfrm>
          <a:prstGeom prst="rect">
            <a:avLst/>
          </a:prstGeom>
        </p:spPr>
      </p:pic>
      <p:pic>
        <p:nvPicPr>
          <p:cNvPr id="4" name="Picture 3" descr="00">
            <a:extLst>
              <a:ext uri="{FF2B5EF4-FFF2-40B4-BE49-F238E27FC236}">
                <a16:creationId xmlns:a16="http://schemas.microsoft.com/office/drawing/2014/main" id="{75C5EEA5-3046-4494-A7A2-8A0CDA837112}"/>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19718" y="3218200"/>
            <a:ext cx="3184102" cy="2953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4">
            <a:extLst>
              <a:ext uri="{FF2B5EF4-FFF2-40B4-BE49-F238E27FC236}">
                <a16:creationId xmlns:a16="http://schemas.microsoft.com/office/drawing/2014/main" id="{4EC3EA11-1534-44C5-8664-4FBB4082A544}"/>
              </a:ext>
            </a:extLst>
          </p:cNvPr>
          <p:cNvSpPr txBox="1">
            <a:spLocks noChangeArrowheads="1"/>
          </p:cNvSpPr>
          <p:nvPr/>
        </p:nvSpPr>
        <p:spPr bwMode="auto">
          <a:xfrm>
            <a:off x="695625" y="6218010"/>
            <a:ext cx="258681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2800">
                <a:latin typeface="黑体" panose="02010609060101010101" pitchFamily="49" charset="-122"/>
                <a:ea typeface="黑体" panose="02010609060101010101" pitchFamily="49" charset="-122"/>
              </a:rPr>
              <a:t>节约用水标志</a:t>
            </a:r>
          </a:p>
        </p:txBody>
      </p:sp>
      <p:sp>
        <p:nvSpPr>
          <p:cNvPr id="6" name="矩形 5">
            <a:extLst>
              <a:ext uri="{FF2B5EF4-FFF2-40B4-BE49-F238E27FC236}">
                <a16:creationId xmlns:a16="http://schemas.microsoft.com/office/drawing/2014/main" id="{8A61FD1E-57B4-416C-B63E-741472DC9E5F}"/>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问题解决</a:t>
            </a:r>
          </a:p>
        </p:txBody>
      </p:sp>
    </p:spTree>
    <p:extLst>
      <p:ext uri="{BB962C8B-B14F-4D97-AF65-F5344CB8AC3E}">
        <p14:creationId xmlns:p14="http://schemas.microsoft.com/office/powerpoint/2010/main" val="510210632"/>
      </p:ext>
    </p:extLst>
  </p:cSld>
  <p:clrMapOvr>
    <a:masterClrMapping/>
  </p:clrMapOvr>
  <p:transition/>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grpSp>
        <p:nvGrpSpPr>
          <p:cNvPr id="2" name="Group 2">
            <a:extLst>
              <a:ext uri="{FF2B5EF4-FFF2-40B4-BE49-F238E27FC236}">
                <a16:creationId xmlns:a16="http://schemas.microsoft.com/office/drawing/2014/main" id="{5726A21A-6398-4675-8F1A-0792E4B867AA}"/>
              </a:ext>
            </a:extLst>
          </p:cNvPr>
          <p:cNvGrpSpPr/>
          <p:nvPr/>
        </p:nvGrpSpPr>
        <p:grpSpPr>
          <a:xfrm>
            <a:off x="2717230" y="2205311"/>
            <a:ext cx="8059095" cy="4535919"/>
            <a:chExt cx="5510" cy="3081"/>
          </a:xfrm>
        </p:grpSpPr>
        <p:graphicFrame>
          <p:nvGraphicFramePr>
            <p:cNvPr id="3" name="Object 2">
              <a:extLst>
                <a:ext uri="{FF2B5EF4-FFF2-40B4-BE49-F238E27FC236}">
                  <a16:creationId xmlns:a16="http://schemas.microsoft.com/office/drawing/2014/main" id="{AD8FFF39-9FF9-4B85-A2F4-C83F2727B04B}"/>
                </a:ext>
              </a:extLst>
            </p:cNvPr>
            <p:cNvGraphicFramePr>
              <a:graphicFrameLocks noChangeAspect="1"/>
            </p:cNvGraphicFramePr>
            <p:nvPr>
              <p:extLst>
                <p:ext uri="{D42A27DB-BD31-4B8C-83A1-F6EECF244321}">
                  <p14:modId xmlns:p14="http://schemas.microsoft.com/office/powerpoint/2010/main" val="684263598"/>
                </p:ext>
              </p:extLst>
            </p:nvPr>
          </p:nvGraphicFramePr>
          <p:xfrm>
            <a:off x="17" y="270"/>
            <a:ext cx="4365" cy="2558"/>
          </p:xfrm>
          <a:graphic>
            <a:graphicData uri="http://schemas.openxmlformats.org/presentationml/2006/ole">
              <mc:AlternateContent>
                <mc:Choice xmlns:v="urn:schemas-microsoft-com:vml" Requires="v">
                  <p:oleObj spid="_x0000_s1042" r:id="rId2" imgW="4972680" imgH="2913840" progId="Excel.Chart.8">
                    <p:embed/>
                  </p:oleObj>
                </mc:Choice>
                <mc:Fallback>
                  <p:oleObj r:id="rId2" imgW="4972680" imgH="2913840" progId="Excel.Chart.8">
                    <p:embed/>
                    <p:pic>
                      <p:nvPicPr>
                        <p:cNvPr id="0" name="OLE substitute image"/>
                        <p:cNvPicPr/>
                        <p:nvPr/>
                      </p:nvPicPr>
                      <p:blipFill>
                        <a:blip r:embed="rId3">
                          <a:extLst>
                            <a:ext uri="{28A0092B-C50C-407E-A947-70E740481C1C}">
                              <a14:useLocalDpi xmlns:a14="http://schemas.microsoft.com/office/drawing/2010/main" val="0"/>
                            </a:ext>
                          </a:extLst>
                        </a:blip>
                        <a:stretch>
                          <a:fillRect/>
                        </a:stretch>
                      </p:blipFill>
                      <p:spPr>
                        <a:xfrm>
                          <a:off x="17" y="270"/>
                          <a:ext cx="4365" cy="2558"/>
                        </a:xfrm>
                        <a:prstGeom prst="rect">
                          <a:avLst/>
                        </a:prstGeom>
                        <a:noFill/>
                        <a:ln>
                          <a:noFill/>
                        </a:ln>
                      </p:spPr>
                    </p:pic>
                  </p:oleObj>
                </mc:Fallback>
              </mc:AlternateContent>
            </a:graphicData>
          </a:graphic>
        </p:graphicFrame>
        <p:sp>
          <p:nvSpPr>
            <p:cNvPr id="4" name="Text Box 4">
              <a:extLst>
                <a:ext uri="{FF2B5EF4-FFF2-40B4-BE49-F238E27FC236}">
                  <a16:creationId xmlns:a16="http://schemas.microsoft.com/office/drawing/2014/main" id="{6E3FBD9B-282C-4A33-A016-2FD7986A5499}"/>
                </a:ext>
              </a:extLst>
            </p:cNvPr>
            <p:cNvSpPr txBox="1">
              <a:spLocks noChangeArrowheads="1"/>
            </p:cNvSpPr>
            <p:nvPr/>
          </p:nvSpPr>
          <p:spPr bwMode="auto">
            <a:xfrm>
              <a:off x="745" y="2589"/>
              <a:ext cx="4037"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en-GB" altLang="en-US" sz="2000" b="1">
                  <a:latin typeface="Times New Roman" panose="02020603050405020304" pitchFamily="18" charset="0"/>
                </a:rPr>
                <a:t>2          3          4           5          6           7           8</a:t>
              </a:r>
              <a:endParaRPr lang="zh-CN" altLang="en-US" sz="2000" b="1">
                <a:latin typeface="Times New Roman" pitchFamily="18" charset="0"/>
                <a:cs typeface="Times New Roman" panose="02020603050405020304" pitchFamily="18" charset="0"/>
              </a:endParaRPr>
            </a:p>
          </p:txBody>
        </p:sp>
        <p:sp>
          <p:nvSpPr>
            <p:cNvPr id="5" name="Text Box 6">
              <a:extLst>
                <a:ext uri="{FF2B5EF4-FFF2-40B4-BE49-F238E27FC236}">
                  <a16:creationId xmlns:a16="http://schemas.microsoft.com/office/drawing/2014/main" id="{EB5DB7D3-C9ED-4148-8736-EB52051F17E0}"/>
                </a:ext>
              </a:extLst>
            </p:cNvPr>
            <p:cNvSpPr txBox="1">
              <a:spLocks noChangeArrowheads="1"/>
            </p:cNvSpPr>
            <p:nvPr/>
          </p:nvSpPr>
          <p:spPr bwMode="auto">
            <a:xfrm>
              <a:off x="3657" y="2809"/>
              <a:ext cx="1853" cy="272"/>
            </a:xfrm>
            <a:prstGeom prst="rect">
              <a:avLst/>
            </a:prstGeom>
            <a:noFill/>
            <a:ln w="9525">
              <a:noFill/>
              <a:miter lim="800000"/>
            </a:ln>
            <a:effectLst/>
          </p:spPr>
          <p:txBody>
            <a:bodyPr wrap="square">
              <a:spAutoFit/>
            </a:bodyPr>
            <a:lstStyle/>
            <a:p>
              <a:pPr>
                <a:spcBef>
                  <a:spcPct val="50000"/>
                </a:spcBef>
                <a:defRPr/>
              </a:pPr>
              <a:r>
                <a:rPr lang="zh-CN" altLang="en-US" sz="2000">
                  <a:effectLst>
                    <a:outerShdw blurRad="38100" dist="38100" dir="2700000" algn="tl">
                      <a:srgbClr val="C0C0C0"/>
                    </a:outerShdw>
                  </a:effectLst>
                  <a:latin typeface="黑体" panose="02010609060101010101" pitchFamily="49" charset="-122"/>
                  <a:ea typeface="黑体" panose="02010609060101010101" pitchFamily="49" charset="-122"/>
                  <a:cs typeface="Times New Roman" panose="02020603050405020304" pitchFamily="18" charset="0"/>
                </a:rPr>
                <a:t>人均月用水量：吨</a:t>
              </a:r>
            </a:p>
          </p:txBody>
        </p:sp>
        <p:sp>
          <p:nvSpPr>
            <p:cNvPr id="6" name="Text Box 7">
              <a:extLst>
                <a:ext uri="{FF2B5EF4-FFF2-40B4-BE49-F238E27FC236}">
                  <a16:creationId xmlns:a16="http://schemas.microsoft.com/office/drawing/2014/main" id="{014150AF-DFDF-4493-B18A-0A668AEADC05}"/>
                </a:ext>
              </a:extLst>
            </p:cNvPr>
            <p:cNvSpPr txBox="1">
              <a:spLocks noChangeArrowheads="1"/>
            </p:cNvSpPr>
            <p:nvPr/>
          </p:nvSpPr>
          <p:spPr bwMode="auto">
            <a:xfrm>
              <a:off x="0" y="0"/>
              <a:ext cx="1631" cy="314"/>
            </a:xfrm>
            <a:prstGeom prst="rect">
              <a:avLst/>
            </a:prstGeom>
            <a:noFill/>
            <a:ln w="9525">
              <a:noFill/>
              <a:miter lim="800000"/>
            </a:ln>
            <a:effectLst/>
          </p:spPr>
          <p:txBody>
            <a:bodyPr wrap="square">
              <a:spAutoFit/>
            </a:bodyPr>
            <a:lstStyle/>
            <a:p>
              <a:pPr>
                <a:spcBef>
                  <a:spcPct val="50000"/>
                </a:spcBef>
                <a:defRPr/>
              </a:pPr>
              <a:r>
                <a:rPr lang="zh-CN" altLang="en-US" sz="2400">
                  <a:effectLst>
                    <a:outerShdw blurRad="38100" dist="38100" dir="2700000" algn="tl">
                      <a:srgbClr val="C0C0C0"/>
                    </a:outerShdw>
                  </a:effectLst>
                  <a:latin typeface="黑体" panose="02010609060101010101" pitchFamily="49" charset="-122"/>
                  <a:ea typeface="黑体" panose="02010609060101010101" pitchFamily="49" charset="-122"/>
                </a:rPr>
                <a:t>频数</a:t>
              </a:r>
              <a:r>
                <a:rPr lang="en-GB" altLang="en-US" sz="2400">
                  <a:effectLst>
                    <a:outerShdw blurRad="38100" dist="38100" dir="2700000" algn="tl">
                      <a:srgbClr val="C0C0C0"/>
                    </a:outerShdw>
                  </a:effectLst>
                  <a:latin typeface="黑体" panose="02010609060101010101" pitchFamily="49" charset="-122"/>
                  <a:ea typeface="黑体" panose="02010609060101010101" pitchFamily="49" charset="-122"/>
                </a:rPr>
                <a:t>(</a:t>
              </a:r>
              <a:r>
                <a:rPr lang="zh-CN" altLang="en-US" sz="2400">
                  <a:effectLst>
                    <a:outerShdw blurRad="38100" dist="38100" dir="2700000" algn="tl">
                      <a:srgbClr val="C0C0C0"/>
                    </a:outerShdw>
                  </a:effectLst>
                  <a:latin typeface="黑体" panose="02010609060101010101" pitchFamily="49" charset="-122"/>
                  <a:ea typeface="黑体" panose="02010609060101010101" pitchFamily="49" charset="-122"/>
                </a:rPr>
                <a:t>家庭数</a:t>
              </a:r>
              <a:r>
                <a:rPr lang="en-GB" altLang="en-US" sz="2400">
                  <a:effectLst>
                    <a:outerShdw blurRad="38100" dist="38100" dir="2700000" algn="tl">
                      <a:srgbClr val="C0C0C0"/>
                    </a:outerShdw>
                  </a:effectLst>
                  <a:latin typeface="黑体" panose="02010609060101010101" pitchFamily="49" charset="-122"/>
                  <a:ea typeface="黑体" panose="02010609060101010101" pitchFamily="49" charset="-122"/>
                </a:rPr>
                <a:t>)</a:t>
              </a:r>
            </a:p>
          </p:txBody>
        </p:sp>
      </p:grpSp>
      <p:sp>
        <p:nvSpPr>
          <p:cNvPr id="7" name="Text Box 8">
            <a:extLst>
              <a:ext uri="{FF2B5EF4-FFF2-40B4-BE49-F238E27FC236}">
                <a16:creationId xmlns:a16="http://schemas.microsoft.com/office/drawing/2014/main" id="{29C831CC-5015-4843-AB37-2E2105B558DC}"/>
              </a:ext>
            </a:extLst>
          </p:cNvPr>
          <p:cNvSpPr txBox="1">
            <a:spLocks noChangeArrowheads="1"/>
          </p:cNvSpPr>
          <p:nvPr/>
        </p:nvSpPr>
        <p:spPr bwMode="auto">
          <a:xfrm>
            <a:off x="264453" y="1628875"/>
            <a:ext cx="10007837" cy="608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15000"/>
              </a:lnSpc>
              <a:spcBef>
                <a:spcPct val="40000"/>
              </a:spcBef>
            </a:pPr>
            <a:r>
              <a:rPr lang="zh-CN" altLang="en-US" sz="3200">
                <a:latin typeface="Times New Roman" panose="02020603050405020304" pitchFamily="18" charset="0"/>
                <a:ea typeface="黑体" panose="02010609060101010101" pitchFamily="49" charset="-122"/>
              </a:rPr>
              <a:t>观察下列家庭人均月用水量频数分布直方图</a:t>
            </a:r>
            <a:r>
              <a:rPr lang="en-US" altLang="zh-CN" sz="3200">
                <a:latin typeface="Times New Roman" panose="02020603050405020304" pitchFamily="18" charset="0"/>
                <a:ea typeface="黑体" panose="02010609060101010101" pitchFamily="49" charset="-122"/>
              </a:rPr>
              <a:t>,</a:t>
            </a:r>
            <a:r>
              <a:rPr lang="zh-CN" altLang="en-US" sz="3200">
                <a:latin typeface="Times New Roman" panose="02020603050405020304" pitchFamily="18" charset="0"/>
                <a:ea typeface="黑体" panose="02010609060101010101" pitchFamily="49" charset="-122"/>
              </a:rPr>
              <a:t>回答问题</a:t>
            </a:r>
            <a:r>
              <a:rPr lang="zh-CN" altLang="zh-CN" sz="3200">
                <a:latin typeface="Times New Roman" panose="02020603050405020304" pitchFamily="18" charset="0"/>
                <a:ea typeface="黑体" panose="02010609060101010101" pitchFamily="49" charset="-122"/>
              </a:rPr>
              <a:t>:</a:t>
            </a:r>
          </a:p>
        </p:txBody>
      </p:sp>
      <p:sp>
        <p:nvSpPr>
          <p:cNvPr id="8" name="文本框 1">
            <a:extLst>
              <a:ext uri="{FF2B5EF4-FFF2-40B4-BE49-F238E27FC236}">
                <a16:creationId xmlns:a16="http://schemas.microsoft.com/office/drawing/2014/main" id="{A7C3EECB-AA67-4DF1-98FF-381108094D90}"/>
              </a:ext>
            </a:extLst>
          </p:cNvPr>
          <p:cNvSpPr txBox="1">
            <a:spLocks noChangeArrowheads="1"/>
          </p:cNvSpPr>
          <p:nvPr/>
        </p:nvSpPr>
        <p:spPr bwMode="auto">
          <a:xfrm>
            <a:off x="263595" y="972095"/>
            <a:ext cx="510909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200" b="1">
                <a:solidFill>
                  <a:srgbClr val="FF0000"/>
                </a:solidFill>
                <a:latin typeface="微软雅黑" panose="020b0503020204020204" pitchFamily="34" charset="-122"/>
                <a:ea typeface="微软雅黑" panose="020b0503020204020204" pitchFamily="34" charset="-122"/>
              </a:rPr>
              <a:t>二、家庭人均月生活用水量</a:t>
            </a:r>
          </a:p>
        </p:txBody>
      </p:sp>
      <p:sp>
        <p:nvSpPr>
          <p:cNvPr id="9" name="矩形 8">
            <a:extLst>
              <a:ext uri="{FF2B5EF4-FFF2-40B4-BE49-F238E27FC236}">
                <a16:creationId xmlns:a16="http://schemas.microsoft.com/office/drawing/2014/main" id="{6BE7A97E-1379-4745-A4A9-C13A10DE7CF0}"/>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问题解决</a:t>
            </a:r>
          </a:p>
        </p:txBody>
      </p:sp>
    </p:spTree>
    <p:extLst>
      <p:ext uri="{BB962C8B-B14F-4D97-AF65-F5344CB8AC3E}">
        <p14:creationId xmlns:p14="http://schemas.microsoft.com/office/powerpoint/2010/main" val="2867857216"/>
      </p:ext>
    </p:extLst>
  </p:cSld>
  <p:clrMapOvr>
    <a:masterClrMapping/>
  </p:clrMapOvr>
  <p:transition/>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 Box 2">
            <a:extLst>
              <a:ext uri="{FF2B5EF4-FFF2-40B4-BE49-F238E27FC236}">
                <a16:creationId xmlns:a16="http://schemas.microsoft.com/office/drawing/2014/main" id="{2016BB40-265C-4BA5-B85A-874A29FD7834}"/>
              </a:ext>
            </a:extLst>
          </p:cNvPr>
          <p:cNvSpPr txBox="1">
            <a:spLocks noChangeArrowheads="1"/>
          </p:cNvSpPr>
          <p:nvPr/>
        </p:nvSpPr>
        <p:spPr bwMode="auto">
          <a:xfrm>
            <a:off x="0" y="980830"/>
            <a:ext cx="12000410" cy="102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15000"/>
              </a:lnSpc>
              <a:spcBef>
                <a:spcPct val="40000"/>
              </a:spcBef>
            </a:pPr>
            <a:r>
              <a:rPr lang="zh-CN" altLang="en-US" sz="2800" b="1">
                <a:latin typeface="Times New Roman" panose="02020603050405020304" pitchFamily="18" charset="0"/>
                <a:ea typeface="黑体" panose="02010609060101010101" pitchFamily="49" charset="-122"/>
              </a:rPr>
              <a:t>（1）</a:t>
            </a:r>
            <a:r>
              <a:rPr lang="zh-CN" altLang="en-US" sz="2800">
                <a:latin typeface="黑体" panose="02010609060101010101" pitchFamily="49" charset="-122"/>
                <a:ea typeface="黑体" panose="02010609060101010101" pitchFamily="49" charset="-122"/>
              </a:rPr>
              <a:t>家庭人均月用水量在哪个范围的家庭最多？这个范围的家庭占全部家庭的百分之几？</a:t>
            </a:r>
          </a:p>
        </p:txBody>
      </p:sp>
      <p:sp>
        <p:nvSpPr>
          <p:cNvPr id="4" name="Text Box 4">
            <a:extLst>
              <a:ext uri="{FF2B5EF4-FFF2-40B4-BE49-F238E27FC236}">
                <a16:creationId xmlns:a16="http://schemas.microsoft.com/office/drawing/2014/main" id="{EFE8CCFC-34A9-4B51-B5F2-A9979809CA4C}"/>
              </a:ext>
            </a:extLst>
          </p:cNvPr>
          <p:cNvSpPr txBox="1">
            <a:spLocks noChangeArrowheads="1"/>
          </p:cNvSpPr>
          <p:nvPr/>
        </p:nvSpPr>
        <p:spPr bwMode="auto">
          <a:xfrm>
            <a:off x="-4540" y="2113665"/>
            <a:ext cx="12190910" cy="1039259"/>
          </a:xfrm>
          <a:prstGeom prst="rect">
            <a:avLst/>
          </a:prstGeom>
          <a:noFill/>
          <a:ln w="9525">
            <a:noFill/>
            <a:miter lim="800000"/>
          </a:ln>
          <a:effectLst/>
        </p:spPr>
        <p:txBody>
          <a:bodyPr wrap="square">
            <a:spAutoFit/>
          </a:bodyPr>
          <a:lstStyle/>
          <a:p>
            <a:pPr>
              <a:lnSpc>
                <a:spcPct val="115000"/>
              </a:lnSpc>
              <a:spcBef>
                <a:spcPct val="40000"/>
              </a:spcBef>
              <a:defRPr/>
            </a:pPr>
            <a:r>
              <a:rPr lang="zh-CN" altLang="zh-CN" sz="240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    </a:t>
            </a:r>
            <a:r>
              <a:rPr lang="zh-CN" altLang="en-US" sz="280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家庭人均月用水量在</a:t>
            </a:r>
            <a:r>
              <a:rPr lang="en-US" altLang="zh-CN" sz="28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5</a:t>
            </a:r>
            <a:r>
              <a:rPr lang="zh-CN" altLang="en-US" sz="28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sz="28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6</a:t>
            </a:r>
            <a:r>
              <a:rPr lang="zh-CN" altLang="en-US" sz="280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吨范围的家庭最多，这个范围的家庭占全部家庭的</a:t>
            </a:r>
            <a:r>
              <a:rPr lang="en-US" altLang="zh-CN" sz="280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  </a:t>
            </a:r>
            <a:r>
              <a:rPr lang="zh-CN" altLang="zh-CN" sz="2800" b="1">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cs typeface="Times New Roman" panose="02020603050405020304" pitchFamily="18" charset="0"/>
              </a:rPr>
              <a:t> =0.</a:t>
            </a:r>
            <a:r>
              <a:rPr lang="en-US" altLang="zh-CN" sz="2800" b="1">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cs typeface="Times New Roman" panose="02020603050405020304" pitchFamily="18" charset="0"/>
              </a:rPr>
              <a:t>25)</a:t>
            </a:r>
            <a:r>
              <a:rPr lang="zh-CN" altLang="en-US" sz="280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百分之二十五．</a:t>
            </a:r>
          </a:p>
        </p:txBody>
      </p:sp>
      <p:graphicFrame>
        <p:nvGraphicFramePr>
          <p:cNvPr id="6" name="对象 5">
            <a:hlinkClick action="ppaction://ole?verb=1"/>
            <a:extLst>
              <a:ext uri="{FF2B5EF4-FFF2-40B4-BE49-F238E27FC236}">
                <a16:creationId xmlns:a16="http://schemas.microsoft.com/office/drawing/2014/main" id="{D709F79D-4827-4CDF-92AF-65369A4D04D9}"/>
              </a:ext>
            </a:extLst>
          </p:cNvPr>
          <p:cNvGraphicFramePr>
            <a:graphicFrameLocks noChangeAspect="1"/>
          </p:cNvGraphicFramePr>
          <p:nvPr>
            <p:extLst>
              <p:ext uri="{D42A27DB-BD31-4B8C-83A1-F6EECF244321}">
                <p14:modId xmlns:p14="http://schemas.microsoft.com/office/powerpoint/2010/main" val="1071389691"/>
              </p:ext>
            </p:extLst>
          </p:nvPr>
        </p:nvGraphicFramePr>
        <p:xfrm>
          <a:off x="623620" y="2522230"/>
          <a:ext cx="419100" cy="727075"/>
        </p:xfrm>
        <a:graphic>
          <a:graphicData uri="http://schemas.openxmlformats.org/presentationml/2006/ole">
            <mc:AlternateContent>
              <mc:Choice xmlns:v="urn:schemas-microsoft-com:vml" Requires="v">
                <p:oleObj spid="_x0000_s1043" name="Equation" r:id="rId2" imgW="228600" imgH="393480" progId="Equation.DSMT4">
                  <p:embed/>
                </p:oleObj>
              </mc:Choice>
              <mc:Fallback>
                <p:oleObj name="Equation" r:id="rId2" imgW="228600" imgH="393480" progId="Equation.DSMT4">
                  <p:embed/>
                  <p:pic>
                    <p:nvPicPr>
                      <p:cNvPr id="0" name="OLE substitute image"/>
                      <p:cNvPicPr/>
                      <p:nvPr/>
                    </p:nvPicPr>
                    <p:blipFill>
                      <a:blip r:embed="rId3"/>
                      <a:stretch>
                        <a:fillRect/>
                      </a:stretch>
                    </p:blipFill>
                    <p:spPr>
                      <a:xfrm>
                        <a:off x="623620" y="2522230"/>
                        <a:ext cx="419100" cy="727075"/>
                      </a:xfrm>
                      <a:prstGeom prst="rect">
                        <a:avLst/>
                      </a:prstGeom>
                      <a:noFill/>
                      <a:ln>
                        <a:noFill/>
                      </a:ln>
                    </p:spPr>
                  </p:pic>
                </p:oleObj>
              </mc:Fallback>
            </mc:AlternateContent>
          </a:graphicData>
        </a:graphic>
      </p:graphicFrame>
      <p:pic>
        <p:nvPicPr>
          <p:cNvPr id="7" name="图片 6">
            <a:extLst>
              <a:ext uri="{FF2B5EF4-FFF2-40B4-BE49-F238E27FC236}">
                <a16:creationId xmlns:a16="http://schemas.microsoft.com/office/drawing/2014/main" id="{CCF638D5-72CE-474C-B396-51D6C89FC8C2}"/>
              </a:ext>
            </a:extLst>
          </p:cNvPr>
          <p:cNvPicPr>
            <a:picLocks noChangeAspect="1"/>
          </p:cNvPicPr>
          <p:nvPr/>
        </p:nvPicPr>
        <p:blipFill>
          <a:blip r:embed="rId4"/>
          <a:stretch>
            <a:fillRect/>
          </a:stretch>
        </p:blipFill>
        <p:spPr>
          <a:xfrm>
            <a:off x="6083610" y="3152924"/>
            <a:ext cx="6006124" cy="3512152"/>
          </a:xfrm>
          <a:prstGeom prst="rect">
            <a:avLst/>
          </a:prstGeom>
        </p:spPr>
      </p:pic>
      <p:sp>
        <p:nvSpPr>
          <p:cNvPr id="8" name="矩形 7">
            <a:extLst>
              <a:ext uri="{FF2B5EF4-FFF2-40B4-BE49-F238E27FC236}">
                <a16:creationId xmlns:a16="http://schemas.microsoft.com/office/drawing/2014/main" id="{C5B61273-7CC3-43C4-B907-88537C2B3CB1}"/>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问题解决</a:t>
            </a:r>
          </a:p>
        </p:txBody>
      </p:sp>
    </p:spTree>
    <p:extLst>
      <p:ext uri="{BB962C8B-B14F-4D97-AF65-F5344CB8AC3E}">
        <p14:creationId xmlns:p14="http://schemas.microsoft.com/office/powerpoint/2010/main" val="36949194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
                                        </p:tgtEl>
                                        <p:attrNameLst>
                                          <p:attrName>fillcolor</p:attrName>
                                        </p:attrNameLst>
                                      </p:cBhvr>
                                      <p:tavLst>
                                        <p:tav tm="0">
                                          <p:val>
                                            <p:clrVal>
                                              <a:schemeClr val="accent2"/>
                                            </p:clrVal>
                                          </p:val>
                                        </p:tav>
                                        <p:tav tm="50000">
                                          <p:val>
                                            <p:clrVal>
                                              <a:schemeClr val="hlink"/>
                                            </p:clrVal>
                                          </p:val>
                                        </p:tav>
                                      </p:tavLst>
                                    </p:anim>
                                    <p:set>
                                      <p:cBhvr>
                                        <p:cTn id="9" dur="80"/>
                                        <p:tgtEl>
                                          <p:spTgt spid="4"/>
                                        </p:tgtEl>
                                        <p:attrNameLst>
                                          <p:attrName>fill.type</p:attrName>
                                        </p:attrNameLst>
                                      </p:cBhvr>
                                      <p:to>
                                        <p:strVal val="solid"/>
                                      </p:to>
                                    </p:set>
                                  </p:childTnLst>
                                </p:cTn>
                              </p:par>
                              <p:par>
                                <p:cTn id="10" presetID="22" presetClass="entr" presetSubtype="4"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Text Box 3">
            <a:extLst>
              <a:ext uri="{FF2B5EF4-FFF2-40B4-BE49-F238E27FC236}">
                <a16:creationId xmlns:a16="http://schemas.microsoft.com/office/drawing/2014/main" id="{B646BE09-9BD4-47E4-A386-3A91860BEF34}"/>
              </a:ext>
            </a:extLst>
          </p:cNvPr>
          <p:cNvSpPr txBox="1">
            <a:spLocks noChangeArrowheads="1"/>
          </p:cNvSpPr>
          <p:nvPr/>
        </p:nvSpPr>
        <p:spPr bwMode="auto">
          <a:xfrm>
            <a:off x="91891" y="1052835"/>
            <a:ext cx="12004950" cy="102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15000"/>
              </a:lnSpc>
              <a:spcBef>
                <a:spcPct val="40000"/>
              </a:spcBef>
            </a:pPr>
            <a:r>
              <a:rPr lang="zh-CN" altLang="en-US" sz="2800" b="1">
                <a:latin typeface="Times New Roman" panose="02020603050405020304" pitchFamily="18" charset="0"/>
                <a:ea typeface="黑体" panose="02010609060101010101" pitchFamily="49" charset="-122"/>
              </a:rPr>
              <a:t>（2）</a:t>
            </a:r>
            <a:r>
              <a:rPr lang="zh-CN" altLang="en-US" sz="2800">
                <a:latin typeface="黑体" panose="02010609060101010101" pitchFamily="49" charset="-122"/>
                <a:ea typeface="黑体" panose="02010609060101010101" pitchFamily="49" charset="-122"/>
              </a:rPr>
              <a:t>家庭人均月用水量最多和最少的小组各有多少家庭？各占全部家庭的百分之几？</a:t>
            </a:r>
          </a:p>
        </p:txBody>
      </p:sp>
      <p:sp>
        <p:nvSpPr>
          <p:cNvPr id="5" name="Text Box 5">
            <a:extLst>
              <a:ext uri="{FF2B5EF4-FFF2-40B4-BE49-F238E27FC236}">
                <a16:creationId xmlns:a16="http://schemas.microsoft.com/office/drawing/2014/main" id="{D2C5F02C-6FD1-46D2-A166-05DB469DA714}"/>
              </a:ext>
            </a:extLst>
          </p:cNvPr>
          <p:cNvSpPr txBox="1">
            <a:spLocks noChangeArrowheads="1"/>
          </p:cNvSpPr>
          <p:nvPr/>
        </p:nvSpPr>
        <p:spPr bwMode="auto">
          <a:xfrm>
            <a:off x="116025" y="2187118"/>
            <a:ext cx="11973709" cy="1020087"/>
          </a:xfrm>
          <a:prstGeom prst="rect">
            <a:avLst/>
          </a:prstGeom>
          <a:noFill/>
          <a:ln w="9525">
            <a:noFill/>
            <a:miter lim="800000"/>
          </a:ln>
          <a:effectLst/>
        </p:spPr>
        <p:txBody>
          <a:bodyPr wrap="square">
            <a:spAutoFit/>
          </a:bodyPr>
          <a:lstStyle/>
          <a:p>
            <a:pPr>
              <a:lnSpc>
                <a:spcPct val="115000"/>
              </a:lnSpc>
              <a:spcBef>
                <a:spcPct val="40000"/>
              </a:spcBef>
              <a:defRPr/>
            </a:pPr>
            <a:r>
              <a:rPr lang="zh-CN" altLang="zh-CN" sz="2400">
                <a:solidFill>
                  <a:srgbClr val="0000FF"/>
                </a:solidFill>
                <a:effectLst>
                  <a:outerShdw blurRad="38100" dist="38100" dir="2700000" algn="tl">
                    <a:srgbClr val="C0C0C0"/>
                  </a:outerShdw>
                </a:effectLst>
                <a:latin typeface="黑体" panose="02010609060101010101" pitchFamily="49" charset="-122"/>
                <a:ea typeface="黑体" panose="02010609060101010101" pitchFamily="49" charset="-122"/>
              </a:rPr>
              <a:t>   </a:t>
            </a:r>
            <a:r>
              <a:rPr lang="zh-CN" altLang="zh-CN" sz="2800">
                <a:solidFill>
                  <a:srgbClr val="0000FF"/>
                </a:solidFill>
                <a:effectLst>
                  <a:outerShdw blurRad="38100" dist="38100" dir="2700000" algn="tl">
                    <a:srgbClr val="C0C0C0"/>
                  </a:outerShdw>
                </a:effectLst>
                <a:latin typeface="黑体" panose="02010609060101010101" pitchFamily="49" charset="-122"/>
                <a:ea typeface="黑体" panose="02010609060101010101" pitchFamily="49" charset="-122"/>
              </a:rPr>
              <a:t> </a:t>
            </a:r>
            <a:r>
              <a:rPr lang="zh-CN" altLang="en-US" sz="280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家庭人均月用水量最多的小组有</a:t>
            </a:r>
            <a:r>
              <a:rPr lang="zh-CN" altLang="zh-CN" sz="280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6</a:t>
            </a:r>
            <a:r>
              <a:rPr lang="zh-CN" altLang="en-US" sz="280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家，占全部家庭的百分之十五；人均月用水量最少的小组有</a:t>
            </a:r>
            <a:r>
              <a:rPr lang="zh-CN" altLang="zh-CN" sz="280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2</a:t>
            </a:r>
            <a:r>
              <a:rPr lang="zh-CN" altLang="en-US" sz="280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家，占全部家庭的百分之五．</a:t>
            </a:r>
          </a:p>
        </p:txBody>
      </p:sp>
      <p:pic>
        <p:nvPicPr>
          <p:cNvPr id="7" name="图片 6">
            <a:extLst>
              <a:ext uri="{FF2B5EF4-FFF2-40B4-BE49-F238E27FC236}">
                <a16:creationId xmlns:a16="http://schemas.microsoft.com/office/drawing/2014/main" id="{CC2501C5-3D08-469E-9C00-397B457AFB35}"/>
              </a:ext>
            </a:extLst>
          </p:cNvPr>
          <p:cNvPicPr>
            <a:picLocks noChangeAspect="1"/>
          </p:cNvPicPr>
          <p:nvPr/>
        </p:nvPicPr>
        <p:blipFill>
          <a:blip r:embed="rId2"/>
          <a:stretch>
            <a:fillRect/>
          </a:stretch>
        </p:blipFill>
        <p:spPr>
          <a:xfrm>
            <a:off x="6083610" y="3152924"/>
            <a:ext cx="6006124" cy="3512152"/>
          </a:xfrm>
          <a:prstGeom prst="rect">
            <a:avLst/>
          </a:prstGeom>
        </p:spPr>
      </p:pic>
      <p:sp>
        <p:nvSpPr>
          <p:cNvPr id="6" name="矩形 5">
            <a:extLst>
              <a:ext uri="{FF2B5EF4-FFF2-40B4-BE49-F238E27FC236}">
                <a16:creationId xmlns:a16="http://schemas.microsoft.com/office/drawing/2014/main" id="{75D35A0E-8C5C-4737-9BB8-C41601DDD65C}"/>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问题解决</a:t>
            </a:r>
          </a:p>
        </p:txBody>
      </p:sp>
    </p:spTree>
    <p:extLst>
      <p:ext uri="{BB962C8B-B14F-4D97-AF65-F5344CB8AC3E}">
        <p14:creationId xmlns:p14="http://schemas.microsoft.com/office/powerpoint/2010/main" val="89074802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 Box 2">
            <a:extLst>
              <a:ext uri="{FF2B5EF4-FFF2-40B4-BE49-F238E27FC236}">
                <a16:creationId xmlns:a16="http://schemas.microsoft.com/office/drawing/2014/main" id="{4CE026B4-0501-42BF-81EA-98B034393CCE}"/>
              </a:ext>
            </a:extLst>
          </p:cNvPr>
          <p:cNvSpPr txBox="1">
            <a:spLocks noChangeArrowheads="1"/>
          </p:cNvSpPr>
          <p:nvPr/>
        </p:nvSpPr>
        <p:spPr bwMode="auto">
          <a:xfrm>
            <a:off x="191590" y="908825"/>
            <a:ext cx="11808820"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spcBef>
                <a:spcPct val="40000"/>
              </a:spcBef>
            </a:pPr>
            <a:r>
              <a:rPr lang="zh-CN" altLang="en-US" sz="2800">
                <a:latin typeface="Times New Roman" panose="02020603050405020304" pitchFamily="18" charset="0"/>
                <a:ea typeface="黑体" panose="02010609060101010101" pitchFamily="49" charset="-122"/>
              </a:rPr>
              <a:t>（</a:t>
            </a:r>
            <a:r>
              <a:rPr lang="zh-CN" altLang="zh-CN" sz="2800">
                <a:latin typeface="Times New Roman" panose="02020603050405020304" pitchFamily="18" charset="0"/>
                <a:ea typeface="黑体" panose="02010609060101010101" pitchFamily="49" charset="-122"/>
              </a:rPr>
              <a:t>3</a:t>
            </a:r>
            <a:r>
              <a:rPr lang="zh-CN" altLang="en-US" sz="2800">
                <a:latin typeface="Times New Roman" panose="02020603050405020304" pitchFamily="18" charset="0"/>
                <a:ea typeface="黑体" panose="02010609060101010101" pitchFamily="49" charset="-122"/>
              </a:rPr>
              <a:t>）</a:t>
            </a:r>
            <a:r>
              <a:rPr lang="zh-CN" altLang="en-US" sz="2800">
                <a:latin typeface="黑体" panose="02010609060101010101" pitchFamily="49" charset="-122"/>
                <a:ea typeface="黑体" panose="02010609060101010101" pitchFamily="49" charset="-122"/>
              </a:rPr>
              <a:t>家庭人均日用水量的平均数是多少</a:t>
            </a:r>
            <a:r>
              <a:rPr lang="en-US" altLang="zh-CN" sz="2800">
                <a:latin typeface="黑体" panose="02010609060101010101" pitchFamily="49" charset="-122"/>
                <a:ea typeface="黑体" panose="02010609060101010101" pitchFamily="49" charset="-122"/>
              </a:rPr>
              <a:t>(</a:t>
            </a:r>
            <a:r>
              <a:rPr lang="zh-CN" altLang="en-US" sz="2800">
                <a:latin typeface="黑体" panose="02010609060101010101" pitchFamily="49" charset="-122"/>
                <a:ea typeface="黑体" panose="02010609060101010101" pitchFamily="49" charset="-122"/>
              </a:rPr>
              <a:t>每月按</a:t>
            </a:r>
            <a:r>
              <a:rPr lang="en-US" altLang="zh-CN" sz="2800">
                <a:latin typeface="黑体" panose="02010609060101010101" pitchFamily="49" charset="-122"/>
                <a:ea typeface="黑体" panose="02010609060101010101" pitchFamily="49" charset="-122"/>
              </a:rPr>
              <a:t>30</a:t>
            </a:r>
            <a:r>
              <a:rPr lang="zh-CN" altLang="en-US" sz="2800">
                <a:latin typeface="黑体" panose="02010609060101010101" pitchFamily="49" charset="-122"/>
                <a:ea typeface="黑体" panose="02010609060101010101" pitchFamily="49" charset="-122"/>
              </a:rPr>
              <a:t>天计</a:t>
            </a:r>
            <a:r>
              <a:rPr lang="en-US" altLang="zh-CN" sz="2800">
                <a:latin typeface="黑体" panose="02010609060101010101" pitchFamily="49" charset="-122"/>
                <a:ea typeface="黑体" panose="02010609060101010101" pitchFamily="49" charset="-122"/>
              </a:rPr>
              <a:t>)</a:t>
            </a:r>
            <a:r>
              <a:rPr lang="zh-CN" altLang="en-US" sz="2800">
                <a:latin typeface="黑体" panose="02010609060101010101" pitchFamily="49" charset="-122"/>
                <a:ea typeface="黑体" panose="02010609060101010101" pitchFamily="49" charset="-122"/>
              </a:rPr>
              <a:t>？按生活基本日均用水量（</a:t>
            </a:r>
            <a:r>
              <a:rPr lang="zh-CN" altLang="zh-CN" sz="2800">
                <a:latin typeface="Times New Roman" panose="02020603050405020304" pitchFamily="18" charset="0"/>
                <a:ea typeface="黑体" panose="02010609060101010101" pitchFamily="49" charset="-122"/>
              </a:rPr>
              <a:t>BWR</a:t>
            </a:r>
            <a:r>
              <a:rPr lang="zh-CN" altLang="en-US" sz="2800">
                <a:latin typeface="黑体" panose="02010609060101010101" pitchFamily="49" charset="-122"/>
                <a:ea typeface="黑体" panose="02010609060101010101" pitchFamily="49" charset="-122"/>
              </a:rPr>
              <a:t>）</a:t>
            </a:r>
            <a:r>
              <a:rPr lang="zh-CN" altLang="zh-CN" sz="2800">
                <a:latin typeface="Times New Roman" panose="02020603050405020304" pitchFamily="18" charset="0"/>
                <a:ea typeface="黑体" panose="02010609060101010101" pitchFamily="49" charset="-122"/>
              </a:rPr>
              <a:t>50</a:t>
            </a:r>
            <a:r>
              <a:rPr lang="zh-CN" altLang="en-US" sz="2800">
                <a:latin typeface="黑体" panose="02010609060101010101" pitchFamily="49" charset="-122"/>
                <a:ea typeface="黑体" panose="02010609060101010101" pitchFamily="49" charset="-122"/>
              </a:rPr>
              <a:t>升的用水标准，这个平均数是否超过用水标准？</a:t>
            </a:r>
          </a:p>
        </p:txBody>
      </p:sp>
      <p:grpSp>
        <p:nvGrpSpPr>
          <p:cNvPr id="3" name="组合 2">
            <a:extLst>
              <a:ext uri="{FF2B5EF4-FFF2-40B4-BE49-F238E27FC236}">
                <a16:creationId xmlns:a16="http://schemas.microsoft.com/office/drawing/2014/main" id="{730CDABA-0E7D-4D9A-BFA1-EC5F9F6197F1}"/>
              </a:ext>
            </a:extLst>
          </p:cNvPr>
          <p:cNvGrpSpPr/>
          <p:nvPr/>
        </p:nvGrpSpPr>
        <p:grpSpPr>
          <a:xfrm>
            <a:off x="1343670" y="2182110"/>
            <a:ext cx="8426450" cy="2748915"/>
            <a:chOff x="429" y="3690"/>
            <a:chExt cx="13272" cy="4329"/>
          </a:xfrm>
        </p:grpSpPr>
        <p:sp>
          <p:nvSpPr>
            <p:cNvPr id="4" name="Text Box 4">
              <a:extLst>
                <a:ext uri="{FF2B5EF4-FFF2-40B4-BE49-F238E27FC236}">
                  <a16:creationId xmlns:a16="http://schemas.microsoft.com/office/drawing/2014/main" id="{9E26A90D-046B-43F6-B145-6F58C9D7D7B5}"/>
                </a:ext>
              </a:extLst>
            </p:cNvPr>
            <p:cNvSpPr txBox="1">
              <a:spLocks noChangeArrowheads="1"/>
            </p:cNvSpPr>
            <p:nvPr/>
          </p:nvSpPr>
          <p:spPr bwMode="auto">
            <a:xfrm>
              <a:off x="429" y="3690"/>
              <a:ext cx="13272" cy="4329"/>
            </a:xfrm>
            <a:prstGeom prst="rect">
              <a:avLst/>
            </a:prstGeom>
            <a:noFill/>
            <a:ln w="9525">
              <a:noFill/>
              <a:miter lim="800000"/>
            </a:ln>
            <a:effectLst/>
          </p:spPr>
          <p:txBody>
            <a:bodyPr>
              <a:spAutoFit/>
            </a:bodyPr>
            <a:lstStyle/>
            <a:p>
              <a:pPr>
                <a:lnSpc>
                  <a:spcPct val="190000"/>
                </a:lnSpc>
                <a:spcBef>
                  <a:spcPct val="40000"/>
                </a:spcBef>
                <a:defRPr/>
              </a:pPr>
              <a:r>
                <a:rPr lang="zh-CN" altLang="en-US" sz="280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家庭人均日用水量的平均数是</a:t>
              </a:r>
            </a:p>
            <a:p>
              <a:pPr>
                <a:lnSpc>
                  <a:spcPct val="190000"/>
                </a:lnSpc>
                <a:spcBef>
                  <a:spcPct val="40000"/>
                </a:spcBef>
                <a:defRPr/>
              </a:pPr>
              <a:r>
                <a:rPr lang="zh-CN" altLang="zh-CN" sz="2800" b="1">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cs typeface="Times New Roman" panose="02020603050405020304" pitchFamily="18" charset="0"/>
                </a:rPr>
                <a:t>                                                                      即</a:t>
              </a:r>
              <a:r>
                <a:rPr lang="en-US" altLang="zh-CN" sz="2800" b="1">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cs typeface="Times New Roman" panose="02020603050405020304" pitchFamily="18" charset="0"/>
                </a:rPr>
                <a:t>17</a:t>
              </a:r>
              <a:r>
                <a:rPr lang="zh-CN" altLang="zh-CN" sz="2800" b="1">
                  <a:solidFill>
                    <a:srgbClr val="FF0000"/>
                  </a:solidFill>
                  <a:effectLst>
                    <a:outerShdw blurRad="38100" dist="38100" dir="2700000" algn="tl">
                      <a:srgbClr val="C0C0C0"/>
                    </a:outerShdw>
                  </a:effectLst>
                  <a:latin typeface="Times New Roman" panose="02020603050405020304" pitchFamily="18" charset="0"/>
                  <a:ea typeface="黑体" panose="02010609060101010101" pitchFamily="49" charset="-122"/>
                  <a:cs typeface="Times New Roman" panose="02020603050405020304" pitchFamily="18" charset="0"/>
                </a:rPr>
                <a:t>9</a:t>
              </a:r>
              <a:r>
                <a:rPr lang="zh-CN" altLang="en-US" sz="280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升，</a:t>
              </a:r>
            </a:p>
            <a:p>
              <a:pPr>
                <a:lnSpc>
                  <a:spcPct val="190000"/>
                </a:lnSpc>
                <a:spcBef>
                  <a:spcPct val="40000"/>
                </a:spcBef>
                <a:defRPr/>
              </a:pPr>
              <a:r>
                <a:rPr lang="zh-CN" altLang="en-US" sz="280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这个平均数远远超过用水标准．</a:t>
              </a:r>
            </a:p>
          </p:txBody>
        </p:sp>
        <p:graphicFrame>
          <p:nvGraphicFramePr>
            <p:cNvPr id="5" name="对象 20487">
              <a:extLst>
                <a:ext uri="{FF2B5EF4-FFF2-40B4-BE49-F238E27FC236}">
                  <a16:creationId xmlns:a16="http://schemas.microsoft.com/office/drawing/2014/main" id="{8DEFB807-DE69-479C-9143-E2890165D0A5}"/>
                </a:ext>
              </a:extLst>
            </p:cNvPr>
            <p:cNvGraphicFramePr/>
            <p:nvPr>
              <p:extLst>
                <p:ext uri="{D42A27DB-BD31-4B8C-83A1-F6EECF244321}">
                  <p14:modId xmlns:p14="http://schemas.microsoft.com/office/powerpoint/2010/main" val="305880949"/>
                </p:ext>
              </p:extLst>
            </p:nvPr>
          </p:nvGraphicFramePr>
          <p:xfrm>
            <a:off x="528" y="5318"/>
            <a:ext cx="9678" cy="1518"/>
          </p:xfrm>
          <a:graphic>
            <a:graphicData uri="http://schemas.openxmlformats.org/presentationml/2006/ole">
              <mc:AlternateContent>
                <mc:Choice xmlns:v="urn:schemas-microsoft-com:vml" Requires="v">
                  <p:oleObj spid="_x0000_s1044" name="Equation" r:id="rId2" imgW="3593880" imgH="571320" progId="Equation.DSMT4">
                    <p:embed/>
                  </p:oleObj>
                </mc:Choice>
                <mc:Fallback>
                  <p:oleObj name="Equation" r:id="rId2" imgW="3593880" imgH="571320" progId="Equation.DSMT4">
                    <p:embed/>
                    <p:pic>
                      <p:nvPicPr>
                        <p:cNvPr id="0" name="OLE substitute image"/>
                        <p:cNvPicPr/>
                        <p:nvPr/>
                      </p:nvPicPr>
                      <p:blipFill>
                        <a:blip r:embed="rId3"/>
                        <a:stretch>
                          <a:fillRect/>
                        </a:stretch>
                      </p:blipFill>
                      <p:spPr>
                        <a:xfrm>
                          <a:off x="528" y="5318"/>
                          <a:ext cx="9678" cy="1518"/>
                        </a:xfrm>
                        <a:prstGeom prst="rect">
                          <a:avLst/>
                        </a:prstGeom>
                        <a:noFill/>
                        <a:ln>
                          <a:noFill/>
                        </a:ln>
                      </p:spPr>
                    </p:pic>
                  </p:oleObj>
                </mc:Fallback>
              </mc:AlternateContent>
            </a:graphicData>
          </a:graphic>
        </p:graphicFrame>
      </p:grpSp>
      <p:pic>
        <p:nvPicPr>
          <p:cNvPr id="6" name="图片 5">
            <a:extLst>
              <a:ext uri="{FF2B5EF4-FFF2-40B4-BE49-F238E27FC236}">
                <a16:creationId xmlns:a16="http://schemas.microsoft.com/office/drawing/2014/main" id="{6B98FD8B-0E41-4743-B7E4-6D5D49494B38}"/>
              </a:ext>
            </a:extLst>
          </p:cNvPr>
          <p:cNvPicPr>
            <a:picLocks noChangeAspect="1"/>
          </p:cNvPicPr>
          <p:nvPr/>
        </p:nvPicPr>
        <p:blipFill>
          <a:blip r:embed="rId4"/>
          <a:stretch>
            <a:fillRect/>
          </a:stretch>
        </p:blipFill>
        <p:spPr>
          <a:xfrm>
            <a:off x="7680110" y="4086496"/>
            <a:ext cx="4409624" cy="2578580"/>
          </a:xfrm>
          <a:prstGeom prst="rect">
            <a:avLst/>
          </a:prstGeom>
        </p:spPr>
      </p:pic>
      <p:sp>
        <p:nvSpPr>
          <p:cNvPr id="7" name="矩形 6">
            <a:extLst>
              <a:ext uri="{FF2B5EF4-FFF2-40B4-BE49-F238E27FC236}">
                <a16:creationId xmlns:a16="http://schemas.microsoft.com/office/drawing/2014/main" id="{B00A72E8-339A-41F9-A378-B13F8727F4B6}"/>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问题解决</a:t>
            </a:r>
          </a:p>
        </p:txBody>
      </p:sp>
    </p:spTree>
    <p:extLst>
      <p:ext uri="{BB962C8B-B14F-4D97-AF65-F5344CB8AC3E}">
        <p14:creationId xmlns:p14="http://schemas.microsoft.com/office/powerpoint/2010/main" val="205977259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 Box 3">
            <a:extLst>
              <a:ext uri="{FF2B5EF4-FFF2-40B4-BE49-F238E27FC236}">
                <a16:creationId xmlns:a16="http://schemas.microsoft.com/office/drawing/2014/main" id="{BA965754-63F2-40CE-B18F-27D40F30E614}"/>
              </a:ext>
            </a:extLst>
          </p:cNvPr>
          <p:cNvSpPr txBox="1">
            <a:spLocks noChangeArrowheads="1"/>
          </p:cNvSpPr>
          <p:nvPr/>
        </p:nvSpPr>
        <p:spPr bwMode="auto">
          <a:xfrm>
            <a:off x="161335" y="980830"/>
            <a:ext cx="11767070" cy="1039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15000"/>
              </a:lnSpc>
              <a:spcBef>
                <a:spcPct val="40000"/>
              </a:spcBef>
            </a:pPr>
            <a:r>
              <a:rPr lang="zh-CN" altLang="en-US" sz="2800">
                <a:latin typeface="Times New Roman" panose="02020603050405020304" pitchFamily="18" charset="0"/>
                <a:ea typeface="黑体" panose="02010609060101010101" pitchFamily="49" charset="-122"/>
              </a:rPr>
              <a:t>（</a:t>
            </a:r>
            <a:r>
              <a:rPr lang="zh-CN" altLang="zh-CN" sz="2800">
                <a:latin typeface="Times New Roman" panose="02020603050405020304" pitchFamily="18" charset="0"/>
                <a:ea typeface="黑体" panose="02010609060101010101" pitchFamily="49" charset="-122"/>
              </a:rPr>
              <a:t>4</a:t>
            </a:r>
            <a:r>
              <a:rPr lang="zh-CN" altLang="en-US" sz="2800">
                <a:latin typeface="Times New Roman" panose="02020603050405020304" pitchFamily="18" charset="0"/>
                <a:ea typeface="黑体" panose="02010609060101010101" pitchFamily="49" charset="-122"/>
              </a:rPr>
              <a:t>）</a:t>
            </a:r>
            <a:r>
              <a:rPr lang="zh-CN" altLang="en-US" sz="2800">
                <a:latin typeface="黑体" panose="02010609060101010101" pitchFamily="49" charset="-122"/>
                <a:ea typeface="黑体" panose="02010609060101010101" pitchFamily="49" charset="-122"/>
              </a:rPr>
              <a:t>如果每人每天节约用水</a:t>
            </a:r>
            <a:r>
              <a:rPr lang="zh-CN" altLang="zh-CN" sz="2800">
                <a:latin typeface="Times New Roman" panose="02020603050405020304" pitchFamily="18" charset="0"/>
                <a:ea typeface="黑体" panose="02010609060101010101" pitchFamily="49" charset="-122"/>
              </a:rPr>
              <a:t>10</a:t>
            </a:r>
            <a:r>
              <a:rPr lang="zh-CN" altLang="en-US" sz="2800">
                <a:latin typeface="黑体" panose="02010609060101010101" pitchFamily="49" charset="-122"/>
                <a:ea typeface="黑体" panose="02010609060101010101" pitchFamily="49" charset="-122"/>
              </a:rPr>
              <a:t>升，按</a:t>
            </a:r>
            <a:r>
              <a:rPr lang="zh-CN" altLang="zh-CN" sz="2800">
                <a:latin typeface="Times New Roman" panose="02020603050405020304" pitchFamily="18" charset="0"/>
                <a:ea typeface="黑体" panose="02010609060101010101" pitchFamily="49" charset="-122"/>
              </a:rPr>
              <a:t>12</a:t>
            </a:r>
            <a:r>
              <a:rPr lang="zh-CN" altLang="en-US" sz="2800">
                <a:latin typeface="黑体" panose="02010609060101010101" pitchFamily="49" charset="-122"/>
                <a:ea typeface="黑体" panose="02010609060101010101" pitchFamily="49" charset="-122"/>
              </a:rPr>
              <a:t>亿人口计算，一天可以节约多少升水？按</a:t>
            </a:r>
            <a:r>
              <a:rPr lang="zh-CN" altLang="zh-CN" sz="2800">
                <a:latin typeface="Times New Roman" panose="02020603050405020304" pitchFamily="18" charset="0"/>
                <a:ea typeface="黑体" panose="02010609060101010101" pitchFamily="49" charset="-122"/>
              </a:rPr>
              <a:t>BWR</a:t>
            </a:r>
            <a:r>
              <a:rPr lang="zh-CN" altLang="en-US" sz="2800">
                <a:latin typeface="黑体" panose="02010609060101010101" pitchFamily="49" charset="-122"/>
                <a:ea typeface="黑体" panose="02010609060101010101" pitchFamily="49" charset="-122"/>
              </a:rPr>
              <a:t>标准计算，这些水可为</a:t>
            </a:r>
            <a:r>
              <a:rPr lang="zh-CN" altLang="zh-CN" sz="2800">
                <a:latin typeface="Times New Roman" panose="02020603050405020304" pitchFamily="18" charset="0"/>
                <a:ea typeface="黑体" panose="02010609060101010101" pitchFamily="49" charset="-122"/>
              </a:rPr>
              <a:t>1</a:t>
            </a:r>
            <a:r>
              <a:rPr lang="zh-CN" altLang="en-US" sz="2800">
                <a:latin typeface="黑体" panose="02010609060101010101" pitchFamily="49" charset="-122"/>
                <a:ea typeface="黑体" panose="02010609060101010101" pitchFamily="49" charset="-122"/>
              </a:rPr>
              <a:t>个人提供多少年的生活用水？</a:t>
            </a:r>
          </a:p>
        </p:txBody>
      </p:sp>
      <p:sp>
        <p:nvSpPr>
          <p:cNvPr id="3" name="Text Box 5">
            <a:extLst>
              <a:ext uri="{FF2B5EF4-FFF2-40B4-BE49-F238E27FC236}">
                <a16:creationId xmlns:a16="http://schemas.microsoft.com/office/drawing/2014/main" id="{AAA00F01-275F-4B43-B83B-1FF4224E4F03}"/>
              </a:ext>
            </a:extLst>
          </p:cNvPr>
          <p:cNvSpPr txBox="1">
            <a:spLocks noChangeArrowheads="1"/>
          </p:cNvSpPr>
          <p:nvPr/>
        </p:nvSpPr>
        <p:spPr bwMode="auto">
          <a:xfrm>
            <a:off x="161335" y="2020089"/>
            <a:ext cx="11767070" cy="1039259"/>
          </a:xfrm>
          <a:prstGeom prst="rect">
            <a:avLst/>
          </a:prstGeom>
          <a:noFill/>
          <a:ln w="9525">
            <a:noFill/>
            <a:miter lim="800000"/>
          </a:ln>
          <a:effectLst/>
        </p:spPr>
        <p:txBody>
          <a:bodyPr wrap="square">
            <a:spAutoFit/>
          </a:bodyPr>
          <a:lstStyle/>
          <a:p>
            <a:pPr>
              <a:lnSpc>
                <a:spcPct val="115000"/>
              </a:lnSpc>
              <a:spcBef>
                <a:spcPct val="40000"/>
              </a:spcBef>
              <a:defRPr/>
            </a:pPr>
            <a:r>
              <a:rPr lang="zh-CN" altLang="zh-CN" sz="240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rPr>
              <a:t>      </a:t>
            </a:r>
            <a:r>
              <a:rPr lang="zh-CN" altLang="en-US" sz="2800">
                <a:solidFill>
                  <a:srgbClr val="FF0000"/>
                </a:solidFill>
                <a:latin typeface="黑体" panose="02010609060101010101" pitchFamily="49" charset="-122"/>
                <a:ea typeface="黑体" panose="02010609060101010101" pitchFamily="49" charset="-122"/>
              </a:rPr>
              <a:t>如果每人每天节约用水</a:t>
            </a:r>
            <a:r>
              <a:rPr lang="zh-CN" altLang="zh-CN" sz="28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10</a:t>
            </a:r>
            <a:r>
              <a:rPr lang="zh-CN" altLang="en-US" sz="2800">
                <a:solidFill>
                  <a:srgbClr val="FF0000"/>
                </a:solidFill>
                <a:latin typeface="黑体" panose="02010609060101010101" pitchFamily="49" charset="-122"/>
                <a:ea typeface="黑体" panose="02010609060101010101" pitchFamily="49" charset="-122"/>
              </a:rPr>
              <a:t>升，按</a:t>
            </a:r>
            <a:r>
              <a:rPr lang="zh-CN" altLang="zh-CN" sz="28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12</a:t>
            </a:r>
            <a:r>
              <a:rPr lang="zh-CN" altLang="en-US" sz="2800">
                <a:solidFill>
                  <a:srgbClr val="FF0000"/>
                </a:solidFill>
                <a:latin typeface="黑体" panose="02010609060101010101" pitchFamily="49" charset="-122"/>
                <a:ea typeface="黑体" panose="02010609060101010101" pitchFamily="49" charset="-122"/>
              </a:rPr>
              <a:t>亿人口计算，一天可以节约</a:t>
            </a:r>
            <a:r>
              <a:rPr lang="zh-CN" altLang="zh-CN" sz="28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12</a:t>
            </a:r>
            <a:r>
              <a:rPr lang="zh-CN" altLang="en-US" sz="2800">
                <a:solidFill>
                  <a:srgbClr val="FF0000"/>
                </a:solidFill>
                <a:latin typeface="黑体" panose="02010609060101010101" pitchFamily="49" charset="-122"/>
                <a:ea typeface="黑体" panose="02010609060101010101" pitchFamily="49" charset="-122"/>
              </a:rPr>
              <a:t>亿升水，按</a:t>
            </a:r>
            <a:r>
              <a:rPr lang="zh-CN" altLang="zh-CN" sz="28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BWR</a:t>
            </a:r>
            <a:r>
              <a:rPr lang="zh-CN" altLang="en-US" sz="2800">
                <a:solidFill>
                  <a:srgbClr val="FF0000"/>
                </a:solidFill>
                <a:latin typeface="黑体" panose="02010609060101010101" pitchFamily="49" charset="-122"/>
                <a:ea typeface="黑体" panose="02010609060101010101" pitchFamily="49" charset="-122"/>
              </a:rPr>
              <a:t>计算，这些水可为</a:t>
            </a:r>
            <a:r>
              <a:rPr lang="zh-CN" altLang="zh-CN" sz="28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1</a:t>
            </a:r>
            <a:r>
              <a:rPr lang="zh-CN" altLang="en-US" sz="2800">
                <a:solidFill>
                  <a:srgbClr val="FF0000"/>
                </a:solidFill>
                <a:latin typeface="黑体" panose="02010609060101010101" pitchFamily="49" charset="-122"/>
                <a:ea typeface="黑体" panose="02010609060101010101" pitchFamily="49" charset="-122"/>
              </a:rPr>
              <a:t>个人提供约</a:t>
            </a:r>
            <a:r>
              <a:rPr lang="zh-CN" altLang="zh-CN" sz="28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66</a:t>
            </a:r>
            <a:r>
              <a:rPr lang="en-US" altLang="zh-CN" sz="2800">
                <a:solidFill>
                  <a:srgbClr val="FF0000"/>
                </a:solidFill>
                <a:latin typeface="Times New Roman" panose="02020603050405020304" pitchFamily="18" charset="0"/>
                <a:ea typeface="黑体" panose="02010609060101010101" pitchFamily="49" charset="-122"/>
              </a:rPr>
              <a:t>667</a:t>
            </a:r>
            <a:r>
              <a:rPr lang="zh-CN" altLang="en-US" sz="2800">
                <a:solidFill>
                  <a:srgbClr val="FF0000"/>
                </a:solidFill>
                <a:latin typeface="黑体" panose="02010609060101010101" pitchFamily="49" charset="-122"/>
                <a:ea typeface="黑体" panose="02010609060101010101" pitchFamily="49" charset="-122"/>
              </a:rPr>
              <a:t>年的生活用水．</a:t>
            </a:r>
          </a:p>
        </p:txBody>
      </p:sp>
      <p:pic>
        <p:nvPicPr>
          <p:cNvPr id="7" name="图片 6">
            <a:extLst>
              <a:ext uri="{FF2B5EF4-FFF2-40B4-BE49-F238E27FC236}">
                <a16:creationId xmlns:a16="http://schemas.microsoft.com/office/drawing/2014/main" id="{8F217220-639B-40AF-AE9C-762B627BA61C}"/>
              </a:ext>
            </a:extLst>
          </p:cNvPr>
          <p:cNvPicPr>
            <a:picLocks noChangeAspect="1"/>
          </p:cNvPicPr>
          <p:nvPr/>
        </p:nvPicPr>
        <p:blipFill>
          <a:blip r:embed="rId2"/>
          <a:stretch>
            <a:fillRect/>
          </a:stretch>
        </p:blipFill>
        <p:spPr>
          <a:xfrm>
            <a:off x="6083610" y="3152924"/>
            <a:ext cx="6006124" cy="3512152"/>
          </a:xfrm>
          <a:prstGeom prst="rect">
            <a:avLst/>
          </a:prstGeom>
        </p:spPr>
      </p:pic>
      <p:sp>
        <p:nvSpPr>
          <p:cNvPr id="5" name="矩形 4">
            <a:extLst>
              <a:ext uri="{FF2B5EF4-FFF2-40B4-BE49-F238E27FC236}">
                <a16:creationId xmlns:a16="http://schemas.microsoft.com/office/drawing/2014/main" id="{0EDD132B-F2D6-461D-9911-678F98ABE493}"/>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问题解决</a:t>
            </a:r>
          </a:p>
        </p:txBody>
      </p:sp>
    </p:spTree>
    <p:extLst>
      <p:ext uri="{BB962C8B-B14F-4D97-AF65-F5344CB8AC3E}">
        <p14:creationId xmlns:p14="http://schemas.microsoft.com/office/powerpoint/2010/main" val="101974352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anim calcmode="discrete" valueType="clr">
                                      <p:cBhvr override="childStyle">
                                        <p:cTn id="7"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gtEl>
                                        <p:attrNameLst>
                                          <p:attrName>fillcolor</p:attrName>
                                        </p:attrNameLst>
                                      </p:cBhvr>
                                      <p:tavLst>
                                        <p:tav tm="0">
                                          <p:val>
                                            <p:clrVal>
                                              <a:schemeClr val="accent2"/>
                                            </p:clrVal>
                                          </p:val>
                                        </p:tav>
                                        <p:tav tm="50000">
                                          <p:val>
                                            <p:clrVal>
                                              <a:schemeClr val="hlink"/>
                                            </p:clrVal>
                                          </p:val>
                                        </p:tav>
                                      </p:tavLst>
                                    </p:anim>
                                    <p:set>
                                      <p:cBhvr>
                                        <p:cTn id="9" dur="80"/>
                                        <p:tgtEl>
                                          <p:spTgt spid="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7170" name="Picture 2">
            <a:extLst>
              <a:ext uri="{FF2B5EF4-FFF2-40B4-BE49-F238E27FC236}">
                <a16:creationId xmlns:a16="http://schemas.microsoft.com/office/drawing/2014/main" id="{F61474D6-6B1A-4717-BE51-DEEE33A79F69}"/>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752475" y="1388480"/>
            <a:ext cx="852488" cy="684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3">
            <a:extLst>
              <a:ext uri="{FF2B5EF4-FFF2-40B4-BE49-F238E27FC236}">
                <a16:creationId xmlns:a16="http://schemas.microsoft.com/office/drawing/2014/main" id="{D240B6F7-EADF-404F-A8BC-027C98826736}"/>
              </a:ext>
            </a:extLst>
          </p:cNvPr>
          <p:cNvSpPr txBox="1"/>
          <p:nvPr/>
        </p:nvSpPr>
        <p:spPr>
          <a:xfrm>
            <a:off x="1554163" y="1340855"/>
            <a:ext cx="9221787" cy="741357"/>
          </a:xfrm>
          <a:prstGeom prst="rect">
            <a:avLst/>
          </a:prstGeom>
          <a:noFill/>
        </p:spPr>
        <p:txBody>
          <a:bodyPr>
            <a:spAutoFit/>
          </a:bodyPr>
          <a:lstStyle/>
          <a:p>
            <a:pPr>
              <a:lnSpc>
                <a:spcPct val="130000"/>
              </a:lnSpc>
              <a:defRPr/>
            </a:pPr>
            <a:r>
              <a:rPr lang="zh-CN" altLang="en-US" sz="3600" b="1">
                <a:solidFill>
                  <a:schemeClr val="tx1">
                    <a:lumMod val="50000"/>
                  </a:schemeClr>
                </a:solidFill>
                <a:ea typeface="微软雅黑" panose="020b0503020204020204" pitchFamily="34" charset="-122"/>
              </a:rPr>
              <a:t>进一步巩固处理数据的基本步骤和方法</a:t>
            </a:r>
            <a:r>
              <a:rPr lang="en-US" altLang="zh-CN" sz="3600" b="1">
                <a:solidFill>
                  <a:schemeClr val="tx1">
                    <a:lumMod val="50000"/>
                  </a:schemeClr>
                </a:solidFill>
                <a:ea typeface="微软雅黑" panose="020b0503020204020204" pitchFamily="34" charset="-122"/>
              </a:rPr>
              <a:t>.</a:t>
            </a:r>
            <a:endParaRPr lang="zh-CN" altLang="en-US" sz="3600" b="1">
              <a:solidFill>
                <a:schemeClr val="tx1">
                  <a:lumMod val="50000"/>
                </a:schemeClr>
              </a:solidFill>
              <a:ea typeface="微软雅黑" panose="020b0503020204020204" pitchFamily="34" charset="-122"/>
            </a:endParaRPr>
          </a:p>
        </p:txBody>
      </p:sp>
      <p:pic>
        <p:nvPicPr>
          <p:cNvPr id="7172" name="Picture 2">
            <a:extLst>
              <a:ext uri="{FF2B5EF4-FFF2-40B4-BE49-F238E27FC236}">
                <a16:creationId xmlns:a16="http://schemas.microsoft.com/office/drawing/2014/main" id="{063CC49C-9D32-4DF6-AB09-88B3691AF935}"/>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750888" y="2563230"/>
            <a:ext cx="852487" cy="682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8">
            <a:extLst>
              <a:ext uri="{FF2B5EF4-FFF2-40B4-BE49-F238E27FC236}">
                <a16:creationId xmlns:a16="http://schemas.microsoft.com/office/drawing/2014/main" id="{2D3BE837-85E1-45C3-A404-CDB15B64CA34}"/>
              </a:ext>
            </a:extLst>
          </p:cNvPr>
          <p:cNvSpPr txBox="1"/>
          <p:nvPr/>
        </p:nvSpPr>
        <p:spPr>
          <a:xfrm>
            <a:off x="1560513" y="2493380"/>
            <a:ext cx="10491787" cy="741362"/>
          </a:xfrm>
          <a:prstGeom prst="rect">
            <a:avLst/>
          </a:prstGeom>
          <a:noFill/>
        </p:spPr>
        <p:txBody>
          <a:bodyPr>
            <a:spAutoFit/>
          </a:bodyPr>
          <a:lstStyle/>
          <a:p>
            <a:pPr>
              <a:lnSpc>
                <a:spcPct val="130000"/>
              </a:lnSpc>
              <a:defRPr/>
            </a:pPr>
            <a:r>
              <a:rPr lang="zh-CN" altLang="en-US" sz="3600" b="1">
                <a:solidFill>
                  <a:schemeClr val="tx1">
                    <a:lumMod val="50000"/>
                  </a:schemeClr>
                </a:solidFill>
                <a:ea typeface="微软雅黑" panose="020b0503020204020204" pitchFamily="34" charset="-122"/>
              </a:rPr>
              <a:t>能对具体问题选用适当的统计方法进行统计</a:t>
            </a:r>
            <a:r>
              <a:rPr lang="en-US" altLang="zh-CN" sz="3600" b="1">
                <a:solidFill>
                  <a:schemeClr val="tx1">
                    <a:lumMod val="50000"/>
                  </a:schemeClr>
                </a:solidFill>
                <a:ea typeface="微软雅黑" panose="020b0503020204020204" pitchFamily="34" charset="-122"/>
              </a:rPr>
              <a:t>.</a:t>
            </a:r>
          </a:p>
        </p:txBody>
      </p:sp>
      <p:sp>
        <p:nvSpPr>
          <p:cNvPr id="6" name="矩形 5">
            <a:extLst>
              <a:ext uri="{FF2B5EF4-FFF2-40B4-BE49-F238E27FC236}">
                <a16:creationId xmlns:a16="http://schemas.microsoft.com/office/drawing/2014/main" id="{103E4242-74B9-452A-A211-98EFBBE9FE36}"/>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学习任务</a:t>
            </a:r>
          </a:p>
        </p:txBody>
      </p:sp>
      <p:sp>
        <p:nvSpPr>
          <p:cNvPr id="7" name="TextBox 8">
            <a:extLst>
              <a:ext uri="{FF2B5EF4-FFF2-40B4-BE49-F238E27FC236}">
                <a16:creationId xmlns:a16="http://schemas.microsoft.com/office/drawing/2014/main" id="{76EBBACE-2260-4098-81CF-E72DAF74E1D9}"/>
              </a:ext>
            </a:extLst>
          </p:cNvPr>
          <p:cNvSpPr txBox="1"/>
          <p:nvPr/>
        </p:nvSpPr>
        <p:spPr>
          <a:xfrm>
            <a:off x="1560513" y="3582405"/>
            <a:ext cx="10491787" cy="2181751"/>
          </a:xfrm>
          <a:prstGeom prst="rect">
            <a:avLst/>
          </a:prstGeom>
          <a:noFill/>
        </p:spPr>
        <p:txBody>
          <a:bodyPr>
            <a:spAutoFit/>
          </a:bodyPr>
          <a:lstStyle/>
          <a:p>
            <a:pPr>
              <a:lnSpc>
                <a:spcPct val="130000"/>
              </a:lnSpc>
              <a:defRPr/>
            </a:pPr>
            <a:r>
              <a:rPr lang="zh-CN" altLang="en-US" sz="3600" b="1">
                <a:solidFill>
                  <a:schemeClr val="tx1">
                    <a:lumMod val="50000"/>
                  </a:schemeClr>
                </a:solidFill>
                <a:ea typeface="微软雅黑" panose="020b0503020204020204" pitchFamily="34" charset="-122"/>
              </a:rPr>
              <a:t>能根据具体问题选择适当的统计图描述数据并能从统计图中获取有用的信息，能做出合理的判断和预测</a:t>
            </a:r>
            <a:r>
              <a:rPr lang="en-US" altLang="zh-CN" sz="3600" b="1">
                <a:solidFill>
                  <a:schemeClr val="tx1">
                    <a:lumMod val="50000"/>
                  </a:schemeClr>
                </a:solidFill>
                <a:ea typeface="微软雅黑" panose="020b0503020204020204" pitchFamily="34" charset="-122"/>
              </a:rPr>
              <a:t>.</a:t>
            </a:r>
            <a:r>
              <a:rPr lang="zh-CN" altLang="en-US" sz="3600" b="1">
                <a:solidFill>
                  <a:schemeClr val="tx1">
                    <a:lumMod val="50000"/>
                  </a:schemeClr>
                </a:solidFill>
                <a:ea typeface="微软雅黑" panose="020b0503020204020204" pitchFamily="34" charset="-122"/>
              </a:rPr>
              <a:t>增强水危机和节水意识</a:t>
            </a:r>
            <a:r>
              <a:rPr lang="en-US" altLang="zh-CN" sz="3600" b="1">
                <a:solidFill>
                  <a:schemeClr val="tx1">
                    <a:lumMod val="50000"/>
                  </a:schemeClr>
                </a:solidFill>
                <a:ea typeface="微软雅黑" panose="020b0503020204020204" pitchFamily="34" charset="-122"/>
              </a:rPr>
              <a:t>.</a:t>
            </a:r>
            <a:endParaRPr lang="zh-CN" altLang="en-US" sz="3600" b="1">
              <a:solidFill>
                <a:schemeClr val="tx1">
                  <a:lumMod val="50000"/>
                </a:schemeClr>
              </a:solidFill>
              <a:ea typeface="微软雅黑" panose="020b0503020204020204" pitchFamily="34" charset="-122"/>
            </a:endParaRPr>
          </a:p>
        </p:txBody>
      </p:sp>
      <p:pic>
        <p:nvPicPr>
          <p:cNvPr id="7176" name="Picture 2">
            <a:extLst>
              <a:ext uri="{FF2B5EF4-FFF2-40B4-BE49-F238E27FC236}">
                <a16:creationId xmlns:a16="http://schemas.microsoft.com/office/drawing/2014/main" id="{6873FA24-5411-45B4-9375-A91D6726BC0D}"/>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750888" y="3642730"/>
            <a:ext cx="852487" cy="682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 Box 2">
            <a:extLst>
              <a:ext uri="{FF2B5EF4-FFF2-40B4-BE49-F238E27FC236}">
                <a16:creationId xmlns:a16="http://schemas.microsoft.com/office/drawing/2014/main" id="{E98EF894-18EA-4819-B510-E3ACFAE5B39F}"/>
              </a:ext>
            </a:extLst>
          </p:cNvPr>
          <p:cNvSpPr txBox="1">
            <a:spLocks noChangeArrowheads="1"/>
          </p:cNvSpPr>
          <p:nvPr/>
        </p:nvSpPr>
        <p:spPr bwMode="auto">
          <a:xfrm>
            <a:off x="263595" y="1523187"/>
            <a:ext cx="11664810" cy="353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5000"/>
              </a:lnSpc>
              <a:spcBef>
                <a:spcPct val="30000"/>
              </a:spcBef>
            </a:pPr>
            <a:r>
              <a:rPr lang="zh-CN" altLang="zh-CN" sz="2800">
                <a:latin typeface="黑体" panose="02010609060101010101" pitchFamily="49" charset="-122"/>
                <a:ea typeface="黑体" panose="02010609060101010101" pitchFamily="49" charset="-122"/>
              </a:rPr>
              <a:t>   </a:t>
            </a:r>
            <a:r>
              <a:rPr lang="en-US" altLang="zh-CN" sz="3200">
                <a:latin typeface="黑体" panose="02010609060101010101" pitchFamily="49" charset="-122"/>
                <a:ea typeface="黑体" panose="02010609060101010101" pitchFamily="49" charset="-122"/>
              </a:rPr>
              <a:t> </a:t>
            </a:r>
            <a:r>
              <a:rPr lang="zh-CN" altLang="en-US" sz="2800">
                <a:latin typeface="黑体" panose="02010609060101010101" pitchFamily="49" charset="-122"/>
                <a:ea typeface="黑体" panose="02010609060101010101" pitchFamily="49" charset="-122"/>
              </a:rPr>
              <a:t>就农业灌溉来说，可以用管道灌溉代替渠道灌溉，以防止减少蒸发与渗透，还有采用喷灌、微水渗透等先进技术．</a:t>
            </a:r>
          </a:p>
          <a:p>
            <a:pPr>
              <a:lnSpc>
                <a:spcPct val="105000"/>
              </a:lnSpc>
              <a:spcBef>
                <a:spcPct val="30000"/>
              </a:spcBef>
            </a:pPr>
            <a:r>
              <a:rPr lang="zh-CN" altLang="zh-CN" sz="2800">
                <a:latin typeface="黑体" panose="02010609060101010101" pitchFamily="49" charset="-122"/>
                <a:ea typeface="黑体" panose="02010609060101010101" pitchFamily="49" charset="-122"/>
              </a:rPr>
              <a:t>    </a:t>
            </a:r>
            <a:r>
              <a:rPr lang="en-US" altLang="zh-CN" sz="2800">
                <a:latin typeface="黑体" panose="02010609060101010101" pitchFamily="49" charset="-122"/>
                <a:ea typeface="黑体" panose="02010609060101010101" pitchFamily="49" charset="-122"/>
              </a:rPr>
              <a:t> </a:t>
            </a:r>
            <a:r>
              <a:rPr lang="zh-CN" altLang="en-US" sz="2800">
                <a:latin typeface="黑体" panose="02010609060101010101" pitchFamily="49" charset="-122"/>
                <a:ea typeface="黑体" panose="02010609060101010101" pitchFamily="49" charset="-122"/>
              </a:rPr>
              <a:t>工业生产中可以在不影响产品质量的前提下，提高废水利用率，重复使用，既可节约水资源，又可减小污染．</a:t>
            </a:r>
          </a:p>
          <a:p>
            <a:pPr>
              <a:lnSpc>
                <a:spcPct val="105000"/>
              </a:lnSpc>
              <a:spcBef>
                <a:spcPct val="30000"/>
              </a:spcBef>
            </a:pPr>
            <a:r>
              <a:rPr lang="zh-CN" altLang="zh-CN" sz="2800">
                <a:latin typeface="黑体" panose="02010609060101010101" pitchFamily="49" charset="-122"/>
                <a:ea typeface="黑体" panose="02010609060101010101" pitchFamily="49" charset="-122"/>
              </a:rPr>
              <a:t>     </a:t>
            </a:r>
            <a:r>
              <a:rPr lang="zh-CN" altLang="en-US" sz="2800">
                <a:latin typeface="黑体" panose="02010609060101010101" pitchFamily="49" charset="-122"/>
                <a:ea typeface="黑体" panose="02010609060101010101" pitchFamily="49" charset="-122"/>
              </a:rPr>
              <a:t>生活中首先提高节水意识，可以把食用水与生活非食用水分开使用，非食用水可以不用淡水的尽量不用，可采用江、河、湖、海水，食用废水也可再用于非食用水，这样可大大减少淡水消耗量．</a:t>
            </a:r>
          </a:p>
        </p:txBody>
      </p:sp>
      <p:sp>
        <p:nvSpPr>
          <p:cNvPr id="3" name="Text Box 3">
            <a:extLst>
              <a:ext uri="{FF2B5EF4-FFF2-40B4-BE49-F238E27FC236}">
                <a16:creationId xmlns:a16="http://schemas.microsoft.com/office/drawing/2014/main" id="{1537D520-85AA-4DD2-A503-238B27CD8657}"/>
              </a:ext>
            </a:extLst>
          </p:cNvPr>
          <p:cNvSpPr txBox="1">
            <a:spLocks noChangeArrowheads="1"/>
          </p:cNvSpPr>
          <p:nvPr/>
        </p:nvSpPr>
        <p:spPr bwMode="auto">
          <a:xfrm>
            <a:off x="263595" y="908467"/>
            <a:ext cx="8208570" cy="614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15000"/>
              </a:lnSpc>
              <a:spcBef>
                <a:spcPct val="40000"/>
              </a:spcBef>
            </a:pPr>
            <a:r>
              <a:rPr lang="zh-CN" altLang="en-US" sz="3200" b="1">
                <a:solidFill>
                  <a:srgbClr val="FF0000"/>
                </a:solidFill>
                <a:latin typeface="微软雅黑" panose="020b0503020204020204" pitchFamily="34" charset="-122"/>
                <a:ea typeface="微软雅黑" panose="020b0503020204020204" pitchFamily="34" charset="-122"/>
              </a:rPr>
              <a:t>三、工农业生产生活中节约用水的好办法</a:t>
            </a:r>
          </a:p>
        </p:txBody>
      </p:sp>
      <p:sp>
        <p:nvSpPr>
          <p:cNvPr id="4" name="矩形 3">
            <a:extLst>
              <a:ext uri="{FF2B5EF4-FFF2-40B4-BE49-F238E27FC236}">
                <a16:creationId xmlns:a16="http://schemas.microsoft.com/office/drawing/2014/main" id="{5EA1A386-23A9-4717-A0C6-645A680E2815}"/>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问题解决</a:t>
            </a:r>
          </a:p>
        </p:txBody>
      </p:sp>
    </p:spTree>
    <p:extLst>
      <p:ext uri="{BB962C8B-B14F-4D97-AF65-F5344CB8AC3E}">
        <p14:creationId xmlns:p14="http://schemas.microsoft.com/office/powerpoint/2010/main" val="1454747883"/>
      </p:ext>
    </p:extLst>
  </p:cSld>
  <p:clrMapOvr>
    <a:masterClrMapping/>
  </p:clrMapOvr>
  <p:transition/>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4" name="任意多边形 1">
            <a:extLst>
              <a:ext uri="{FF2B5EF4-FFF2-40B4-BE49-F238E27FC236}">
                <a16:creationId xmlns:a16="http://schemas.microsoft.com/office/drawing/2014/main" id="{9EF91F77-9A66-4FF0-BE40-7E00C95D379A}"/>
              </a:ext>
            </a:extLst>
          </p:cNvPr>
          <p:cNvSpPr/>
          <p:nvPr/>
        </p:nvSpPr>
        <p:spPr>
          <a:xfrm>
            <a:off x="3236913" y="2355850"/>
            <a:ext cx="5719762" cy="1209675"/>
          </a:xfrm>
          <a:custGeom>
            <a:gdLst>
              <a:gd name="connsiteX0" fmla="*/ 274000 w 5719390"/>
              <a:gd name="connsiteY0" fmla="*/ 0 h 1353671"/>
              <a:gd name="connsiteX1" fmla="*/ 5277768 w 5719390"/>
              <a:gd name="connsiteY1" fmla="*/ 0 h 1353671"/>
              <a:gd name="connsiteX2" fmla="*/ 5719390 w 5719390"/>
              <a:gd name="connsiteY2" fmla="*/ 134605 h 1353671"/>
              <a:gd name="connsiteX3" fmla="*/ 5719390 w 5719390"/>
              <a:gd name="connsiteY3" fmla="*/ 507988 h 1353671"/>
              <a:gd name="connsiteX4" fmla="*/ 5342828 w 5719390"/>
              <a:gd name="connsiteY4" fmla="*/ 1353671 h 1353671"/>
              <a:gd name="connsiteX5" fmla="*/ 493707 w 5719390"/>
              <a:gd name="connsiteY5" fmla="*/ 1353671 h 1353671"/>
              <a:gd name="connsiteX6" fmla="*/ 0 w 5719390"/>
              <a:gd name="connsiteY6" fmla="*/ 1139661 h 1353671"/>
              <a:gd name="connsiteX7" fmla="*/ 0 w 5719390"/>
              <a:gd name="connsiteY7" fmla="*/ 615349 h 135367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19390" h="1353671">
                <a:moveTo>
                  <a:pt x="274000" y="0"/>
                </a:moveTo>
                <a:lnTo>
                  <a:pt x="5277768" y="0"/>
                </a:lnTo>
                <a:lnTo>
                  <a:pt x="5719390" y="134605"/>
                </a:lnTo>
                <a:lnTo>
                  <a:pt x="5719390" y="507988"/>
                </a:lnTo>
                <a:lnTo>
                  <a:pt x="5342828" y="1353671"/>
                </a:lnTo>
                <a:lnTo>
                  <a:pt x="493707" y="1353671"/>
                </a:lnTo>
                <a:lnTo>
                  <a:pt x="0" y="1139661"/>
                </a:lnTo>
                <a:lnTo>
                  <a:pt x="0" y="61534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5" name="矩形 4">
            <a:extLst>
              <a:ext uri="{FF2B5EF4-FFF2-40B4-BE49-F238E27FC236}">
                <a16:creationId xmlns:a16="http://schemas.microsoft.com/office/drawing/2014/main" id="{5F5F97C6-066E-4493-B0DA-09F7E77FDADB}"/>
              </a:ext>
            </a:extLst>
          </p:cNvPr>
          <p:cNvSpPr>
            <a:spLocks noChangeArrowheads="1"/>
          </p:cNvSpPr>
          <p:nvPr/>
        </p:nvSpPr>
        <p:spPr bwMode="auto">
          <a:xfrm>
            <a:off x="4029075" y="2430463"/>
            <a:ext cx="4392613" cy="1098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ea typeface="微软雅黑" panose="020b0503020204020204" pitchFamily="34" charset="-122"/>
              </a:defRPr>
            </a:lvl2pPr>
            <a:lvl3pPr marL="1143000" indent="-228600">
              <a:spcBef>
                <a:spcPct val="20000"/>
              </a:spcBef>
              <a:buFont typeface="Arial" panose="020b0604020202020204" pitchFamily="34" charset="0"/>
              <a:buChar char="•"/>
              <a:defRPr>
                <a:solidFill>
                  <a:schemeClr val="tx1"/>
                </a:solidFill>
                <a:latin typeface="Times New Roman" panose="02020603050405020304" pitchFamily="18"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6600" b="1">
                <a:solidFill>
                  <a:srgbClr val="00B050"/>
                </a:solidFill>
                <a:latin typeface="Arial" panose="020b0604020202020204" pitchFamily="34" charset="0"/>
                <a:ea typeface="宋体" panose="02010600030101010101" pitchFamily="2" charset="-122"/>
              </a:rPr>
              <a:t>谢谢观看！</a:t>
            </a:r>
          </a:p>
        </p:txBody>
      </p:sp>
      <p:sp>
        <p:nvSpPr>
          <p:cNvPr id="6" name="任意多边形 4">
            <a:extLst>
              <a:ext uri="{FF2B5EF4-FFF2-40B4-BE49-F238E27FC236}">
                <a16:creationId xmlns:a16="http://schemas.microsoft.com/office/drawing/2014/main" id="{F88BC83D-5B93-41AC-92F1-F3E392CF59AA}"/>
              </a:ext>
            </a:extLst>
          </p:cNvPr>
          <p:cNvSpPr/>
          <p:nvPr/>
        </p:nvSpPr>
        <p:spPr>
          <a:xfrm rot="20111512">
            <a:off x="2789238" y="2054225"/>
            <a:ext cx="403225" cy="674688"/>
          </a:xfrm>
          <a:custGeom>
            <a:gdLst>
              <a:gd name="connsiteX0" fmla="*/ 239485 w 402771"/>
              <a:gd name="connsiteY0" fmla="*/ 0 h 674914"/>
              <a:gd name="connsiteX1" fmla="*/ 402771 w 402771"/>
              <a:gd name="connsiteY1" fmla="*/ 206828 h 674914"/>
              <a:gd name="connsiteX2" fmla="*/ 0 w 402771"/>
              <a:gd name="connsiteY2" fmla="*/ 674914 h 674914"/>
              <a:gd name="connsiteX3" fmla="*/ 239485 w 402771"/>
              <a:gd name="connsiteY3" fmla="*/ 0 h 674914"/>
            </a:gdLst>
            <a:cxnLst>
              <a:cxn ang="0">
                <a:pos x="connsiteX0" y="connsiteY0"/>
              </a:cxn>
              <a:cxn ang="0">
                <a:pos x="connsiteX1" y="connsiteY1"/>
              </a:cxn>
              <a:cxn ang="0">
                <a:pos x="connsiteX2" y="connsiteY2"/>
              </a:cxn>
              <a:cxn ang="0">
                <a:pos x="connsiteX3" y="connsiteY3"/>
              </a:cxn>
            </a:cxnLst>
            <a:rect l="l" t="t" r="r" b="b"/>
            <a:pathLst>
              <a:path w="402771" h="674914">
                <a:moveTo>
                  <a:pt x="239485" y="0"/>
                </a:moveTo>
                <a:lnTo>
                  <a:pt x="402771" y="206828"/>
                </a:lnTo>
                <a:lnTo>
                  <a:pt x="0" y="674914"/>
                </a:lnTo>
                <a:lnTo>
                  <a:pt x="2394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7" name="任意多边形 5">
            <a:extLst>
              <a:ext uri="{FF2B5EF4-FFF2-40B4-BE49-F238E27FC236}">
                <a16:creationId xmlns:a16="http://schemas.microsoft.com/office/drawing/2014/main" id="{8E516CFA-557D-4396-B496-542EA3C62C09}"/>
              </a:ext>
            </a:extLst>
          </p:cNvPr>
          <p:cNvSpPr/>
          <p:nvPr/>
        </p:nvSpPr>
        <p:spPr>
          <a:xfrm>
            <a:off x="2589213" y="2809875"/>
            <a:ext cx="358775" cy="327025"/>
          </a:xfrm>
          <a:custGeom>
            <a:gdLst>
              <a:gd name="connsiteX0" fmla="*/ 0 w 359229"/>
              <a:gd name="connsiteY0" fmla="*/ 0 h 326571"/>
              <a:gd name="connsiteX1" fmla="*/ 250372 w 359229"/>
              <a:gd name="connsiteY1" fmla="*/ 10885 h 326571"/>
              <a:gd name="connsiteX2" fmla="*/ 359229 w 359229"/>
              <a:gd name="connsiteY2" fmla="*/ 250371 h 326571"/>
              <a:gd name="connsiteX3" fmla="*/ 108857 w 359229"/>
              <a:gd name="connsiteY3" fmla="*/ 326571 h 326571"/>
              <a:gd name="connsiteX4" fmla="*/ 0 w 359229"/>
              <a:gd name="connsiteY4" fmla="*/ 0 h 326571"/>
            </a:gdLst>
            <a:cxnLst>
              <a:cxn ang="0">
                <a:pos x="connsiteX0" y="connsiteY0"/>
              </a:cxn>
              <a:cxn ang="0">
                <a:pos x="connsiteX1" y="connsiteY1"/>
              </a:cxn>
              <a:cxn ang="0">
                <a:pos x="connsiteX2" y="connsiteY2"/>
              </a:cxn>
              <a:cxn ang="0">
                <a:pos x="connsiteX3" y="connsiteY3"/>
              </a:cxn>
              <a:cxn ang="0">
                <a:pos x="connsiteX4" y="connsiteY4"/>
              </a:cxn>
            </a:cxnLst>
            <a:rect l="l" t="t" r="r" b="b"/>
            <a:pathLst>
              <a:path w="359229" h="326571">
                <a:moveTo>
                  <a:pt x="0" y="0"/>
                </a:moveTo>
                <a:lnTo>
                  <a:pt x="250372" y="10885"/>
                </a:lnTo>
                <a:lnTo>
                  <a:pt x="359229" y="250371"/>
                </a:lnTo>
                <a:lnTo>
                  <a:pt x="108857" y="326571"/>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8" name="任意多边形 6">
            <a:extLst>
              <a:ext uri="{FF2B5EF4-FFF2-40B4-BE49-F238E27FC236}">
                <a16:creationId xmlns:a16="http://schemas.microsoft.com/office/drawing/2014/main" id="{284FCDAC-98ED-4A01-80BD-89F37D5CA0CF}"/>
              </a:ext>
            </a:extLst>
          </p:cNvPr>
          <p:cNvSpPr/>
          <p:nvPr/>
        </p:nvSpPr>
        <p:spPr>
          <a:xfrm>
            <a:off x="8978900" y="3027363"/>
            <a:ext cx="258763" cy="269875"/>
          </a:xfrm>
          <a:custGeom>
            <a:gdLst>
              <a:gd name="connsiteX0" fmla="*/ 174171 w 642257"/>
              <a:gd name="connsiteY0" fmla="*/ 566058 h 566058"/>
              <a:gd name="connsiteX1" fmla="*/ 642257 w 642257"/>
              <a:gd name="connsiteY1" fmla="*/ 283029 h 566058"/>
              <a:gd name="connsiteX2" fmla="*/ 293914 w 642257"/>
              <a:gd name="connsiteY2" fmla="*/ 0 h 566058"/>
              <a:gd name="connsiteX3" fmla="*/ 0 w 642257"/>
              <a:gd name="connsiteY3" fmla="*/ 185058 h 566058"/>
              <a:gd name="connsiteX4" fmla="*/ 174171 w 642257"/>
              <a:gd name="connsiteY4" fmla="*/ 566058 h 566058"/>
            </a:gdLst>
            <a:cxnLst>
              <a:cxn ang="0">
                <a:pos x="connsiteX0" y="connsiteY0"/>
              </a:cxn>
              <a:cxn ang="0">
                <a:pos x="connsiteX1" y="connsiteY1"/>
              </a:cxn>
              <a:cxn ang="0">
                <a:pos x="connsiteX2" y="connsiteY2"/>
              </a:cxn>
              <a:cxn ang="0">
                <a:pos x="connsiteX3" y="connsiteY3"/>
              </a:cxn>
              <a:cxn ang="0">
                <a:pos x="connsiteX4" y="connsiteY4"/>
              </a:cxn>
            </a:cxnLst>
            <a:rect l="l" t="t" r="r" b="b"/>
            <a:pathLst>
              <a:path w="642257" h="566058">
                <a:moveTo>
                  <a:pt x="174171" y="566058"/>
                </a:moveTo>
                <a:lnTo>
                  <a:pt x="642257" y="283029"/>
                </a:lnTo>
                <a:lnTo>
                  <a:pt x="293914" y="0"/>
                </a:lnTo>
                <a:lnTo>
                  <a:pt x="0" y="185058"/>
                </a:lnTo>
                <a:lnTo>
                  <a:pt x="174171" y="56605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9" name="任意多边形 7">
            <a:extLst>
              <a:ext uri="{FF2B5EF4-FFF2-40B4-BE49-F238E27FC236}">
                <a16:creationId xmlns:a16="http://schemas.microsoft.com/office/drawing/2014/main" id="{21461469-CAB8-490B-9DD2-A5AA593CB54E}"/>
              </a:ext>
            </a:extLst>
          </p:cNvPr>
          <p:cNvSpPr/>
          <p:nvPr/>
        </p:nvSpPr>
        <p:spPr>
          <a:xfrm>
            <a:off x="9336088" y="2432050"/>
            <a:ext cx="381000" cy="271463"/>
          </a:xfrm>
          <a:custGeom>
            <a:gdLst>
              <a:gd name="connsiteX0" fmla="*/ 0 w 381000"/>
              <a:gd name="connsiteY0" fmla="*/ 272143 h 272143"/>
              <a:gd name="connsiteX1" fmla="*/ 381000 w 381000"/>
              <a:gd name="connsiteY1" fmla="*/ 119743 h 272143"/>
              <a:gd name="connsiteX2" fmla="*/ 195942 w 381000"/>
              <a:gd name="connsiteY2" fmla="*/ 0 h 272143"/>
              <a:gd name="connsiteX3" fmla="*/ 0 w 381000"/>
              <a:gd name="connsiteY3" fmla="*/ 272143 h 272143"/>
            </a:gdLst>
            <a:cxnLst>
              <a:cxn ang="0">
                <a:pos x="connsiteX0" y="connsiteY0"/>
              </a:cxn>
              <a:cxn ang="0">
                <a:pos x="connsiteX1" y="connsiteY1"/>
              </a:cxn>
              <a:cxn ang="0">
                <a:pos x="connsiteX2" y="connsiteY2"/>
              </a:cxn>
              <a:cxn ang="0">
                <a:pos x="connsiteX3" y="connsiteY3"/>
              </a:cxn>
            </a:cxnLst>
            <a:rect l="l" t="t" r="r" b="b"/>
            <a:pathLst>
              <a:path w="381000" h="272143">
                <a:moveTo>
                  <a:pt x="0" y="272143"/>
                </a:moveTo>
                <a:lnTo>
                  <a:pt x="381000" y="119743"/>
                </a:lnTo>
                <a:lnTo>
                  <a:pt x="195942" y="0"/>
                </a:lnTo>
                <a:lnTo>
                  <a:pt x="0" y="27214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10" name="任意多边形 9">
            <a:extLst>
              <a:ext uri="{FF2B5EF4-FFF2-40B4-BE49-F238E27FC236}">
                <a16:creationId xmlns:a16="http://schemas.microsoft.com/office/drawing/2014/main" id="{ABC63774-60B4-42A7-9321-C91AC532FCC5}"/>
              </a:ext>
            </a:extLst>
          </p:cNvPr>
          <p:cNvSpPr/>
          <p:nvPr/>
        </p:nvSpPr>
        <p:spPr>
          <a:xfrm rot="13248669">
            <a:off x="2928938" y="3641725"/>
            <a:ext cx="180975" cy="309563"/>
          </a:xfrm>
          <a:custGeom>
            <a:gdLst>
              <a:gd name="connsiteX0" fmla="*/ 0 w 381000"/>
              <a:gd name="connsiteY0" fmla="*/ 272143 h 272143"/>
              <a:gd name="connsiteX1" fmla="*/ 381000 w 381000"/>
              <a:gd name="connsiteY1" fmla="*/ 119743 h 272143"/>
              <a:gd name="connsiteX2" fmla="*/ 195942 w 381000"/>
              <a:gd name="connsiteY2" fmla="*/ 0 h 272143"/>
              <a:gd name="connsiteX3" fmla="*/ 0 w 381000"/>
              <a:gd name="connsiteY3" fmla="*/ 272143 h 272143"/>
            </a:gdLst>
            <a:cxnLst>
              <a:cxn ang="0">
                <a:pos x="connsiteX0" y="connsiteY0"/>
              </a:cxn>
              <a:cxn ang="0">
                <a:pos x="connsiteX1" y="connsiteY1"/>
              </a:cxn>
              <a:cxn ang="0">
                <a:pos x="connsiteX2" y="connsiteY2"/>
              </a:cxn>
              <a:cxn ang="0">
                <a:pos x="connsiteX3" y="connsiteY3"/>
              </a:cxn>
            </a:cxnLst>
            <a:rect l="l" t="t" r="r" b="b"/>
            <a:pathLst>
              <a:path w="381000" h="272143">
                <a:moveTo>
                  <a:pt x="0" y="272143"/>
                </a:moveTo>
                <a:lnTo>
                  <a:pt x="381000" y="119743"/>
                </a:lnTo>
                <a:lnTo>
                  <a:pt x="195942" y="0"/>
                </a:lnTo>
                <a:lnTo>
                  <a:pt x="0" y="27214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11" name="任意多边形 10">
            <a:extLst>
              <a:ext uri="{FF2B5EF4-FFF2-40B4-BE49-F238E27FC236}">
                <a16:creationId xmlns:a16="http://schemas.microsoft.com/office/drawing/2014/main" id="{F6C3EB53-3C11-4BDD-A0B2-632A91E596A4}"/>
              </a:ext>
            </a:extLst>
          </p:cNvPr>
          <p:cNvSpPr/>
          <p:nvPr/>
        </p:nvSpPr>
        <p:spPr>
          <a:xfrm rot="17258952">
            <a:off x="8686800" y="1843088"/>
            <a:ext cx="396875" cy="428625"/>
          </a:xfrm>
          <a:custGeom>
            <a:gdLst>
              <a:gd name="connsiteX0" fmla="*/ 0 w 381000"/>
              <a:gd name="connsiteY0" fmla="*/ 272143 h 272143"/>
              <a:gd name="connsiteX1" fmla="*/ 381000 w 381000"/>
              <a:gd name="connsiteY1" fmla="*/ 119743 h 272143"/>
              <a:gd name="connsiteX2" fmla="*/ 195942 w 381000"/>
              <a:gd name="connsiteY2" fmla="*/ 0 h 272143"/>
              <a:gd name="connsiteX3" fmla="*/ 0 w 381000"/>
              <a:gd name="connsiteY3" fmla="*/ 272143 h 272143"/>
            </a:gdLst>
            <a:cxnLst>
              <a:cxn ang="0">
                <a:pos x="connsiteX0" y="connsiteY0"/>
              </a:cxn>
              <a:cxn ang="0">
                <a:pos x="connsiteX1" y="connsiteY1"/>
              </a:cxn>
              <a:cxn ang="0">
                <a:pos x="connsiteX2" y="connsiteY2"/>
              </a:cxn>
              <a:cxn ang="0">
                <a:pos x="connsiteX3" y="connsiteY3"/>
              </a:cxn>
            </a:cxnLst>
            <a:rect l="l" t="t" r="r" b="b"/>
            <a:pathLst>
              <a:path w="381000" h="272143">
                <a:moveTo>
                  <a:pt x="0" y="272143"/>
                </a:moveTo>
                <a:lnTo>
                  <a:pt x="381000" y="119743"/>
                </a:lnTo>
                <a:lnTo>
                  <a:pt x="195942" y="0"/>
                </a:lnTo>
                <a:lnTo>
                  <a:pt x="0" y="27214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12" name="任意多边形 4">
            <a:extLst>
              <a:ext uri="{FF2B5EF4-FFF2-40B4-BE49-F238E27FC236}">
                <a16:creationId xmlns:a16="http://schemas.microsoft.com/office/drawing/2014/main" id="{944BFFFA-EFBD-4AE8-BE24-251B87DA096A}"/>
              </a:ext>
            </a:extLst>
          </p:cNvPr>
          <p:cNvSpPr/>
          <p:nvPr/>
        </p:nvSpPr>
        <p:spPr>
          <a:xfrm rot="20111512">
            <a:off x="9009063" y="3497263"/>
            <a:ext cx="417512" cy="406400"/>
          </a:xfrm>
          <a:custGeom>
            <a:gdLst>
              <a:gd name="connsiteX0" fmla="*/ 239485 w 402771"/>
              <a:gd name="connsiteY0" fmla="*/ 0 h 674914"/>
              <a:gd name="connsiteX1" fmla="*/ 402771 w 402771"/>
              <a:gd name="connsiteY1" fmla="*/ 206828 h 674914"/>
              <a:gd name="connsiteX2" fmla="*/ 0 w 402771"/>
              <a:gd name="connsiteY2" fmla="*/ 674914 h 674914"/>
              <a:gd name="connsiteX3" fmla="*/ 239485 w 402771"/>
              <a:gd name="connsiteY3" fmla="*/ 0 h 674914"/>
            </a:gdLst>
            <a:cxnLst>
              <a:cxn ang="0">
                <a:pos x="connsiteX0" y="connsiteY0"/>
              </a:cxn>
              <a:cxn ang="0">
                <a:pos x="connsiteX1" y="connsiteY1"/>
              </a:cxn>
              <a:cxn ang="0">
                <a:pos x="connsiteX2" y="connsiteY2"/>
              </a:cxn>
              <a:cxn ang="0">
                <a:pos x="connsiteX3" y="connsiteY3"/>
              </a:cxn>
            </a:cxnLst>
            <a:rect l="l" t="t" r="r" b="b"/>
            <a:pathLst>
              <a:path w="402771" h="674914">
                <a:moveTo>
                  <a:pt x="239485" y="0"/>
                </a:moveTo>
                <a:lnTo>
                  <a:pt x="402771" y="206828"/>
                </a:lnTo>
                <a:lnTo>
                  <a:pt x="0" y="674914"/>
                </a:lnTo>
                <a:lnTo>
                  <a:pt x="23948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pic>
        <p:nvPicPr>
          <p:cNvPr id="13" name="New picture" hidden="1"/>
          <p:cNvPicPr/>
          <p:nvPr/>
        </p:nvPicPr>
        <p:blipFill>
          <a:blip r:embed="rId2"/>
          <a:stretch>
            <a:fillRect/>
          </a:stretch>
        </p:blipFill>
        <p:spPr>
          <a:xfrm>
            <a:off x="12103100" y="10426700"/>
            <a:ext cx="444500" cy="279400"/>
          </a:xfrm>
          <a:prstGeom prst="cube">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3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 fill="hold"/>
                                        <p:tgtEl>
                                          <p:spTgt spid="4"/>
                                        </p:tgtEl>
                                        <p:attrNameLst>
                                          <p:attrName>ppt_w</p:attrName>
                                        </p:attrNameLst>
                                      </p:cBhvr>
                                      <p:tavLst>
                                        <p:tav tm="0">
                                          <p:val>
                                            <p:strVal val="4*#ppt_w"/>
                                          </p:val>
                                        </p:tav>
                                        <p:tav tm="100000">
                                          <p:val>
                                            <p:strVal val="#ppt_w"/>
                                          </p:val>
                                        </p:tav>
                                      </p:tavLst>
                                    </p:anim>
                                    <p:anim calcmode="lin" valueType="num">
                                      <p:cBhvr>
                                        <p:cTn id="8" dur="200" fill="hold"/>
                                        <p:tgtEl>
                                          <p:spTgt spid="4"/>
                                        </p:tgtEl>
                                        <p:attrNameLst>
                                          <p:attrName>ppt_h</p:attrName>
                                        </p:attrNameLst>
                                      </p:cBhvr>
                                      <p:tavLst>
                                        <p:tav tm="0">
                                          <p:val>
                                            <p:strVal val="4*#ppt_h"/>
                                          </p:val>
                                        </p:tav>
                                        <p:tav tm="100000">
                                          <p:val>
                                            <p:strVal val="#ppt_h"/>
                                          </p:val>
                                        </p:tav>
                                      </p:tavLst>
                                    </p:anim>
                                  </p:childTnLst>
                                </p:cTn>
                              </p:par>
                              <p:par>
                                <p:cTn id="9" presetID="10" presetClass="entr" presetSubtype="0" fill="hold" nodeType="withEffect">
                                  <p:stCondLst>
                                    <p:cond delay="2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
                                        <p:tgtEl>
                                          <p:spTgt spid="6"/>
                                        </p:tgtEl>
                                      </p:cBhvr>
                                    </p:animEffect>
                                  </p:childTnLst>
                                </p:cTn>
                              </p:par>
                              <p:par>
                                <p:cTn id="12" presetID="64" presetClass="path" presetSubtype="0" accel="50000" decel="50000" fill="hold" nodeType="withEffect">
                                  <p:stCondLst>
                                    <p:cond delay="200"/>
                                  </p:stCondLst>
                                  <p:childTnLst>
                                    <p:animMotion origin="layout" path="M 0.03164 0.01412 L 0.0069 -0.04166" pathEditMode="relative" rAng="0" ptsTypes="AA">
                                      <p:cBhvr>
                                        <p:cTn id="13" dur="200" fill="hold"/>
                                        <p:tgtEl>
                                          <p:spTgt spid="6"/>
                                        </p:tgtEl>
                                        <p:attrNameLst>
                                          <p:attrName>ppt_x</p:attrName>
                                          <p:attrName>ppt_y</p:attrName>
                                        </p:attrNameLst>
                                      </p:cBhvr>
                                      <p:rCtr x="-1237" y="-2801"/>
                                    </p:animMotion>
                                  </p:childTnLst>
                                </p:cTn>
                              </p:par>
                              <p:par>
                                <p:cTn id="14" presetID="10" presetClass="entr" presetSubtype="0" fill="hold" nodeType="withEffect">
                                  <p:stCondLst>
                                    <p:cond delay="3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
                                        <p:tgtEl>
                                          <p:spTgt spid="7"/>
                                        </p:tgtEl>
                                      </p:cBhvr>
                                    </p:animEffect>
                                  </p:childTnLst>
                                </p:cTn>
                              </p:par>
                              <p:par>
                                <p:cTn id="17" presetID="64" presetClass="path" presetSubtype="0" accel="50000" decel="50000" fill="hold" nodeType="withEffect">
                                  <p:stCondLst>
                                    <p:cond delay="300"/>
                                  </p:stCondLst>
                                  <p:childTnLst>
                                    <p:animMotion origin="layout" path="M 0.03164 0.01412 L 0.01302 0.00787" pathEditMode="relative" rAng="0" ptsTypes="AA">
                                      <p:cBhvr>
                                        <p:cTn id="18" dur="200" fill="hold"/>
                                        <p:tgtEl>
                                          <p:spTgt spid="7"/>
                                        </p:tgtEl>
                                        <p:attrNameLst>
                                          <p:attrName>ppt_x</p:attrName>
                                          <p:attrName>ppt_y</p:attrName>
                                        </p:attrNameLst>
                                      </p:cBhvr>
                                      <p:rCtr x="-938" y="-324"/>
                                    </p:animMotion>
                                  </p:childTnLst>
                                </p:cTn>
                              </p:par>
                              <p:par>
                                <p:cTn id="19" presetID="10" presetClass="entr" presetSubtype="0" fill="hold" nodeType="withEffect">
                                  <p:stCondLst>
                                    <p:cond delay="2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200"/>
                                        <p:tgtEl>
                                          <p:spTgt spid="10"/>
                                        </p:tgtEl>
                                      </p:cBhvr>
                                    </p:animEffect>
                                  </p:childTnLst>
                                </p:cTn>
                              </p:par>
                              <p:par>
                                <p:cTn id="22" presetID="64" presetClass="path" presetSubtype="0" accel="50000" decel="50000" fill="hold" nodeType="withEffect">
                                  <p:stCondLst>
                                    <p:cond delay="250"/>
                                  </p:stCondLst>
                                  <p:childTnLst>
                                    <p:animMotion origin="layout" path="M 0.03164 0.01412 L 0.00429 0.03541" pathEditMode="relative" rAng="0" ptsTypes="AA">
                                      <p:cBhvr>
                                        <p:cTn id="23" dur="200" fill="hold"/>
                                        <p:tgtEl>
                                          <p:spTgt spid="10"/>
                                        </p:tgtEl>
                                        <p:attrNameLst>
                                          <p:attrName>ppt_x</p:attrName>
                                          <p:attrName>ppt_y</p:attrName>
                                        </p:attrNameLst>
                                      </p:cBhvr>
                                      <p:rCtr x="-1367" y="1065"/>
                                    </p:animMotion>
                                  </p:childTnLst>
                                </p:cTn>
                              </p:par>
                              <p:par>
                                <p:cTn id="24" presetID="10" presetClass="entr" presetSubtype="0" fill="hold" nodeType="withEffect">
                                  <p:stCondLst>
                                    <p:cond delay="20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200"/>
                                        <p:tgtEl>
                                          <p:spTgt spid="11"/>
                                        </p:tgtEl>
                                      </p:cBhvr>
                                    </p:animEffect>
                                  </p:childTnLst>
                                </p:cTn>
                              </p:par>
                              <p:par>
                                <p:cTn id="27" presetID="64" presetClass="path" presetSubtype="0" accel="50000" decel="50000" fill="hold" nodeType="withEffect">
                                  <p:stCondLst>
                                    <p:cond delay="200"/>
                                  </p:stCondLst>
                                  <p:childTnLst>
                                    <p:animMotion origin="layout" path="M 0.00963 0.04954 L 3.95833E-06 -3.33333E-06" pathEditMode="relative" rAng="0" ptsTypes="AA">
                                      <p:cBhvr>
                                        <p:cTn id="28" dur="200" fill="hold"/>
                                        <p:tgtEl>
                                          <p:spTgt spid="11"/>
                                        </p:tgtEl>
                                        <p:attrNameLst>
                                          <p:attrName>ppt_x</p:attrName>
                                          <p:attrName>ppt_y</p:attrName>
                                        </p:attrNameLst>
                                      </p:cBhvr>
                                      <p:rCtr x="-482" y="-2477"/>
                                    </p:animMotion>
                                  </p:childTnLst>
                                </p:cTn>
                              </p:par>
                              <p:par>
                                <p:cTn id="29" presetID="10" presetClass="entr" presetSubtype="0" fill="hold" nodeType="withEffect">
                                  <p:stCondLst>
                                    <p:cond delay="25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200"/>
                                        <p:tgtEl>
                                          <p:spTgt spid="9"/>
                                        </p:tgtEl>
                                      </p:cBhvr>
                                    </p:animEffect>
                                  </p:childTnLst>
                                </p:cTn>
                              </p:par>
                              <p:par>
                                <p:cTn id="32" presetID="64" presetClass="path" presetSubtype="0" accel="50000" decel="50000" fill="hold" nodeType="withEffect">
                                  <p:stCondLst>
                                    <p:cond delay="250"/>
                                  </p:stCondLst>
                                  <p:childTnLst>
                                    <p:animMotion origin="layout" path="M -0.0237 0.00463 L 0.00807 -0.025" pathEditMode="relative" rAng="0" ptsTypes="AA">
                                      <p:cBhvr>
                                        <p:cTn id="33" dur="200" fill="hold"/>
                                        <p:tgtEl>
                                          <p:spTgt spid="9"/>
                                        </p:tgtEl>
                                        <p:attrNameLst>
                                          <p:attrName>ppt_x</p:attrName>
                                          <p:attrName>ppt_y</p:attrName>
                                        </p:attrNameLst>
                                      </p:cBhvr>
                                      <p:rCtr x="1589" y="-1481"/>
                                    </p:animMotion>
                                  </p:childTnLst>
                                </p:cTn>
                              </p:par>
                              <p:par>
                                <p:cTn id="34" presetID="10" presetClass="entr" presetSubtype="0" fill="hold" nodeType="withEffect">
                                  <p:stCondLst>
                                    <p:cond delay="30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200"/>
                                        <p:tgtEl>
                                          <p:spTgt spid="8"/>
                                        </p:tgtEl>
                                      </p:cBhvr>
                                    </p:animEffect>
                                  </p:childTnLst>
                                </p:cTn>
                              </p:par>
                              <p:par>
                                <p:cTn id="37" presetID="64" presetClass="path" presetSubtype="0" accel="50000" decel="50000" fill="hold" nodeType="withEffect">
                                  <p:stCondLst>
                                    <p:cond delay="300"/>
                                  </p:stCondLst>
                                  <p:childTnLst>
                                    <p:animMotion origin="layout" path="M -0.01902 -0.01921 L 4.79167E-06 -4.44444E-06" pathEditMode="relative" rAng="0" ptsTypes="AA">
                                      <p:cBhvr>
                                        <p:cTn id="38" dur="200" fill="hold"/>
                                        <p:tgtEl>
                                          <p:spTgt spid="8"/>
                                        </p:tgtEl>
                                        <p:attrNameLst>
                                          <p:attrName>ppt_x</p:attrName>
                                          <p:attrName>ppt_y</p:attrName>
                                        </p:attrNameLst>
                                      </p:cBhvr>
                                      <p:rCtr x="951" y="949"/>
                                    </p:animMotion>
                                  </p:childTnLst>
                                </p:cTn>
                              </p:par>
                              <p:par>
                                <p:cTn id="39" presetID="10" presetClass="entr" presetSubtype="0" fill="hold" grpId="0" nodeType="withEffect">
                                  <p:stCondLst>
                                    <p:cond delay="20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300"/>
                                        <p:tgtEl>
                                          <p:spTgt spid="5"/>
                                        </p:tgtEl>
                                      </p:cBhvr>
                                    </p:animEffect>
                                  </p:childTnLst>
                                </p:cTn>
                              </p:par>
                              <p:par>
                                <p:cTn id="42" presetID="10" presetClass="entr" presetSubtype="0" fill="hold" nodeType="withEffect">
                                  <p:stCondLst>
                                    <p:cond delay="20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200"/>
                                        <p:tgtEl>
                                          <p:spTgt spid="12"/>
                                        </p:tgtEl>
                                      </p:cBhvr>
                                    </p:animEffect>
                                  </p:childTnLst>
                                </p:cTn>
                              </p:par>
                              <p:par>
                                <p:cTn id="45" presetID="64" presetClass="path" presetSubtype="0" accel="50000" decel="50000" fill="hold" nodeType="withEffect">
                                  <p:stCondLst>
                                    <p:cond delay="200"/>
                                  </p:stCondLst>
                                  <p:childTnLst>
                                    <p:animMotion origin="layout" path="M 0.03164 0.01412 L 0.0069 -0.04166" pathEditMode="relative" rAng="0" ptsTypes="AA">
                                      <p:cBhvr>
                                        <p:cTn id="46" dur="200" fill="hold"/>
                                        <p:tgtEl>
                                          <p:spTgt spid="12"/>
                                        </p:tgtEl>
                                        <p:attrNameLst>
                                          <p:attrName>ppt_x</p:attrName>
                                          <p:attrName>ppt_y</p:attrName>
                                        </p:attrNameLst>
                                      </p:cBhvr>
                                      <p:rCtr x="-1237" y="-280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 Box 2">
            <a:extLst>
              <a:ext uri="{FF2B5EF4-FFF2-40B4-BE49-F238E27FC236}">
                <a16:creationId xmlns:a16="http://schemas.microsoft.com/office/drawing/2014/main" id="{7BEB1066-50B3-4D67-9FEE-AF638A445975}"/>
              </a:ext>
            </a:extLst>
          </p:cNvPr>
          <p:cNvSpPr txBox="1">
            <a:spLocks noChangeArrowheads="1"/>
          </p:cNvSpPr>
          <p:nvPr/>
        </p:nvSpPr>
        <p:spPr bwMode="auto">
          <a:xfrm>
            <a:off x="319159" y="1400532"/>
            <a:ext cx="11609246"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60000"/>
              </a:spcBef>
            </a:pPr>
            <a:r>
              <a:rPr lang="zh-CN" altLang="en-US" sz="2800">
                <a:latin typeface="等线" panose="02010600030101010101" pitchFamily="2" charset="-122"/>
                <a:ea typeface="等线" panose="02010600030101010101" pitchFamily="2" charset="-122"/>
              </a:rPr>
              <a:t>地球上水的总体积是</a:t>
            </a:r>
            <a:r>
              <a:rPr lang="zh-CN" altLang="zh-CN" sz="2800" b="1">
                <a:latin typeface="等线" panose="02010600030101010101" pitchFamily="2" charset="-122"/>
                <a:ea typeface="等线" panose="02010600030101010101" pitchFamily="2" charset="-122"/>
              </a:rPr>
              <a:t>14.2</a:t>
            </a:r>
            <a:r>
              <a:rPr lang="zh-CN" altLang="en-US" sz="2800">
                <a:latin typeface="等线" panose="02010600030101010101" pitchFamily="2" charset="-122"/>
                <a:ea typeface="等线" panose="02010600030101010101" pitchFamily="2" charset="-122"/>
              </a:rPr>
              <a:t>亿立方千米．其中，海洋水约占</a:t>
            </a:r>
            <a:r>
              <a:rPr lang="zh-CN" altLang="zh-CN" sz="2800" b="1">
                <a:latin typeface="等线" panose="02010600030101010101" pitchFamily="2" charset="-122"/>
                <a:ea typeface="等线" panose="02010600030101010101" pitchFamily="2" charset="-122"/>
              </a:rPr>
              <a:t>96.53%</a:t>
            </a:r>
            <a:r>
              <a:rPr lang="zh-CN" altLang="en-US" sz="2800">
                <a:latin typeface="等线" panose="02010600030101010101" pitchFamily="2" charset="-122"/>
                <a:ea typeface="等线" panose="02010600030101010101" pitchFamily="2" charset="-122"/>
              </a:rPr>
              <a:t>以上，淡水约占</a:t>
            </a:r>
            <a:r>
              <a:rPr lang="zh-CN" altLang="zh-CN" sz="2800" b="1">
                <a:latin typeface="等线" panose="02010600030101010101" pitchFamily="2" charset="-122"/>
                <a:ea typeface="等线" panose="02010600030101010101" pitchFamily="2" charset="-122"/>
              </a:rPr>
              <a:t>2.53%</a:t>
            </a:r>
            <a:r>
              <a:rPr lang="zh-CN" altLang="en-US" sz="2800" b="1">
                <a:latin typeface="等线" panose="02010600030101010101" pitchFamily="2" charset="-122"/>
                <a:ea typeface="等线" panose="02010600030101010101" pitchFamily="2" charset="-122"/>
              </a:rPr>
              <a:t>．</a:t>
            </a:r>
            <a:r>
              <a:rPr lang="zh-CN" altLang="en-US" sz="2800">
                <a:latin typeface="等线" panose="02010600030101010101" pitchFamily="2" charset="-122"/>
                <a:ea typeface="等线" panose="02010600030101010101" pitchFamily="2" charset="-122"/>
              </a:rPr>
              <a:t>而在淡水中，大部分在两极的冰川、冰盖和以地下水的形式存在，其中冰川、冰盖约占</a:t>
            </a:r>
            <a:r>
              <a:rPr lang="zh-CN" altLang="zh-CN" sz="2800" b="1">
                <a:latin typeface="等线" panose="02010600030101010101" pitchFamily="2" charset="-122"/>
                <a:ea typeface="等线" panose="02010600030101010101" pitchFamily="2" charset="-122"/>
              </a:rPr>
              <a:t>77.2%</a:t>
            </a:r>
            <a:r>
              <a:rPr lang="zh-CN" altLang="en-US" sz="2800" b="1">
                <a:latin typeface="等线" panose="02010600030101010101" pitchFamily="2" charset="-122"/>
                <a:ea typeface="等线" panose="02010600030101010101" pitchFamily="2" charset="-122"/>
              </a:rPr>
              <a:t>，</a:t>
            </a:r>
            <a:r>
              <a:rPr lang="zh-CN" altLang="en-US" sz="2800">
                <a:latin typeface="等线" panose="02010600030101010101" pitchFamily="2" charset="-122"/>
                <a:ea typeface="等线" panose="02010600030101010101" pitchFamily="2" charset="-122"/>
              </a:rPr>
              <a:t>地下水占</a:t>
            </a:r>
            <a:r>
              <a:rPr lang="zh-CN" altLang="zh-CN" sz="2800" b="1">
                <a:latin typeface="等线" panose="02010600030101010101" pitchFamily="2" charset="-122"/>
                <a:ea typeface="等线" panose="02010600030101010101" pitchFamily="2" charset="-122"/>
              </a:rPr>
              <a:t>22.4%</a:t>
            </a:r>
            <a:r>
              <a:rPr lang="zh-CN" altLang="en-US" sz="2800" b="1">
                <a:latin typeface="等线" panose="02010600030101010101" pitchFamily="2" charset="-122"/>
                <a:ea typeface="等线" panose="02010600030101010101" pitchFamily="2" charset="-122"/>
              </a:rPr>
              <a:t>．</a:t>
            </a:r>
            <a:r>
              <a:rPr lang="zh-CN" altLang="en-US" sz="2800">
                <a:latin typeface="等线" panose="02010600030101010101" pitchFamily="2" charset="-122"/>
                <a:ea typeface="等线" panose="02010600030101010101" pitchFamily="2" charset="-122"/>
              </a:rPr>
              <a:t>而人类可以利用的水还不到</a:t>
            </a:r>
            <a:r>
              <a:rPr lang="zh-CN" altLang="zh-CN" sz="2800" b="1">
                <a:latin typeface="等线" panose="02010600030101010101" pitchFamily="2" charset="-122"/>
                <a:ea typeface="等线" panose="02010600030101010101" pitchFamily="2" charset="-122"/>
              </a:rPr>
              <a:t>1%</a:t>
            </a:r>
            <a:r>
              <a:rPr lang="zh-CN" altLang="en-US" sz="2800" b="1">
                <a:latin typeface="等线" panose="02010600030101010101" pitchFamily="2" charset="-122"/>
                <a:ea typeface="等线" panose="02010600030101010101" pitchFamily="2" charset="-122"/>
              </a:rPr>
              <a:t>．</a:t>
            </a:r>
            <a:r>
              <a:rPr lang="zh-CN" altLang="en-US" sz="2800">
                <a:latin typeface="等线" panose="02010600030101010101" pitchFamily="2" charset="-122"/>
                <a:ea typeface="等线" panose="02010600030101010101" pitchFamily="2" charset="-122"/>
              </a:rPr>
              <a:t>由于世界人口增长、水污染以及水资源浪费等原因，使全世界面临着淡水资源不足的问题，世界各国特别是发展中国家水资源紧缺问题越来越严重．发展中国家疾病死亡事件中</a:t>
            </a:r>
            <a:r>
              <a:rPr lang="zh-CN" altLang="zh-CN" sz="2800" b="1">
                <a:latin typeface="等线" panose="02010600030101010101" pitchFamily="2" charset="-122"/>
                <a:ea typeface="等线" panose="02010600030101010101" pitchFamily="2" charset="-122"/>
              </a:rPr>
              <a:t>80%</a:t>
            </a:r>
            <a:r>
              <a:rPr lang="zh-CN" altLang="en-US" sz="2800">
                <a:latin typeface="等线" panose="02010600030101010101" pitchFamily="2" charset="-122"/>
                <a:ea typeface="等线" panose="02010600030101010101" pitchFamily="2" charset="-122"/>
              </a:rPr>
              <a:t>与缺水和水资源污染有关．</a:t>
            </a:r>
          </a:p>
        </p:txBody>
      </p:sp>
      <p:sp>
        <p:nvSpPr>
          <p:cNvPr id="3" name="文本框 3">
            <a:extLst>
              <a:ext uri="{FF2B5EF4-FFF2-40B4-BE49-F238E27FC236}">
                <a16:creationId xmlns:a16="http://schemas.microsoft.com/office/drawing/2014/main" id="{9503750D-6B61-4586-A173-56C4BFC9ACA8}"/>
              </a:ext>
            </a:extLst>
          </p:cNvPr>
          <p:cNvSpPr txBox="1">
            <a:spLocks noChangeArrowheads="1"/>
          </p:cNvSpPr>
          <p:nvPr/>
        </p:nvSpPr>
        <p:spPr bwMode="auto">
          <a:xfrm>
            <a:off x="335600" y="908825"/>
            <a:ext cx="31623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a:solidFill>
                  <a:srgbClr val="FF0000"/>
                </a:solidFill>
                <a:latin typeface="微软雅黑" panose="020b0503020204020204" pitchFamily="34" charset="-122"/>
                <a:ea typeface="微软雅黑" panose="020b0503020204020204" pitchFamily="34" charset="-122"/>
              </a:rPr>
              <a:t>一、水资源告急</a:t>
            </a:r>
          </a:p>
        </p:txBody>
      </p:sp>
      <p:pic>
        <p:nvPicPr>
          <p:cNvPr id="4" name="图片 3">
            <a:extLst>
              <a:ext uri="{FF2B5EF4-FFF2-40B4-BE49-F238E27FC236}">
                <a16:creationId xmlns:a16="http://schemas.microsoft.com/office/drawing/2014/main" id="{BE9844C1-C25A-4615-B5F5-E115719D708D}"/>
              </a:ext>
            </a:extLst>
          </p:cNvPr>
          <p:cNvPicPr>
            <a:picLocks noChangeAspect="1"/>
          </p:cNvPicPr>
          <p:nvPr/>
        </p:nvPicPr>
        <p:blipFill>
          <a:blip r:embed="rId2"/>
          <a:stretch>
            <a:fillRect/>
          </a:stretch>
        </p:blipFill>
        <p:spPr>
          <a:xfrm>
            <a:off x="6434508" y="4077046"/>
            <a:ext cx="5466115" cy="2592180"/>
          </a:xfrm>
          <a:prstGeom prst="rect">
            <a:avLst/>
          </a:prstGeom>
        </p:spPr>
      </p:pic>
      <p:sp>
        <p:nvSpPr>
          <p:cNvPr id="5" name="矩形 4">
            <a:extLst>
              <a:ext uri="{FF2B5EF4-FFF2-40B4-BE49-F238E27FC236}">
                <a16:creationId xmlns:a16="http://schemas.microsoft.com/office/drawing/2014/main" id="{99BC0627-C06D-4A04-A511-7A63955F65DD}"/>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数据分析</a:t>
            </a:r>
          </a:p>
        </p:txBody>
      </p:sp>
    </p:spTree>
    <p:extLst>
      <p:ext uri="{BB962C8B-B14F-4D97-AF65-F5344CB8AC3E}">
        <p14:creationId xmlns:p14="http://schemas.microsoft.com/office/powerpoint/2010/main" val="4093316145"/>
      </p:ext>
    </p:extLst>
  </p:cSld>
  <p:clrMapOvr>
    <a:masterClrMapping/>
  </p:clrMapOvr>
  <p:transition/>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Rectangle 2">
            <a:extLst>
              <a:ext uri="{FF2B5EF4-FFF2-40B4-BE49-F238E27FC236}">
                <a16:creationId xmlns:a16="http://schemas.microsoft.com/office/drawing/2014/main" id="{906AC8D1-F8ED-4E0D-99AF-ECA676D0ED92}"/>
              </a:ext>
            </a:extLst>
          </p:cNvPr>
          <p:cNvSpPr>
            <a:spLocks noChangeArrowheads="1"/>
          </p:cNvSpPr>
          <p:nvPr/>
        </p:nvSpPr>
        <p:spPr bwMode="auto">
          <a:xfrm>
            <a:off x="263595" y="952822"/>
            <a:ext cx="2016139" cy="709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15000"/>
              </a:lnSpc>
              <a:spcBef>
                <a:spcPct val="40000"/>
              </a:spcBef>
            </a:pPr>
            <a:r>
              <a:rPr lang="en-US" altLang="zh-CN" sz="4000" b="1">
                <a:solidFill>
                  <a:srgbClr val="0000CC"/>
                </a:solidFill>
                <a:latin typeface="Times New Roman" panose="02020603050405020304" pitchFamily="18" charset="0"/>
                <a:ea typeface="黑体" panose="02010609060101010101" pitchFamily="49" charset="-122"/>
              </a:rPr>
              <a:t>【</a:t>
            </a:r>
            <a:r>
              <a:rPr lang="zh-CN" altLang="en-US" sz="4000" b="1">
                <a:solidFill>
                  <a:srgbClr val="0000CC"/>
                </a:solidFill>
                <a:latin typeface="Times New Roman" panose="02020603050405020304" pitchFamily="18" charset="0"/>
                <a:ea typeface="黑体" panose="02010609060101010101" pitchFamily="49" charset="-122"/>
              </a:rPr>
              <a:t>问题</a:t>
            </a:r>
            <a:r>
              <a:rPr lang="en-US" altLang="zh-CN" sz="4000" b="1">
                <a:solidFill>
                  <a:srgbClr val="0000CC"/>
                </a:solidFill>
                <a:latin typeface="Times New Roman" panose="02020603050405020304" pitchFamily="18" charset="0"/>
                <a:ea typeface="黑体" panose="02010609060101010101" pitchFamily="49" charset="-122"/>
              </a:rPr>
              <a:t>】</a:t>
            </a:r>
            <a:endParaRPr lang="zh-CN" altLang="en-US" sz="4000" b="1">
              <a:solidFill>
                <a:srgbClr val="0000CC"/>
              </a:solidFill>
              <a:latin typeface="黑体" panose="02010609060101010101" pitchFamily="49" charset="-122"/>
              <a:ea typeface="黑体" panose="02010609060101010101" pitchFamily="49" charset="-122"/>
            </a:endParaRPr>
          </a:p>
        </p:txBody>
      </p:sp>
      <p:sp>
        <p:nvSpPr>
          <p:cNvPr id="3" name="Text Box 3">
            <a:extLst>
              <a:ext uri="{FF2B5EF4-FFF2-40B4-BE49-F238E27FC236}">
                <a16:creationId xmlns:a16="http://schemas.microsoft.com/office/drawing/2014/main" id="{F1186F15-7248-46DA-B902-AD13D78EA146}"/>
              </a:ext>
            </a:extLst>
          </p:cNvPr>
          <p:cNvSpPr txBox="1">
            <a:spLocks noChangeArrowheads="1"/>
          </p:cNvSpPr>
          <p:nvPr/>
        </p:nvSpPr>
        <p:spPr bwMode="auto">
          <a:xfrm>
            <a:off x="270058" y="3026949"/>
            <a:ext cx="11658345" cy="3150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spcBef>
                <a:spcPct val="40000"/>
              </a:spcBef>
            </a:pPr>
            <a:r>
              <a:rPr lang="zh-CN" altLang="zh-CN" sz="2800">
                <a:solidFill>
                  <a:srgbClr val="FF0000"/>
                </a:solidFill>
                <a:latin typeface="黑体" panose="02010609060101010101" pitchFamily="49" charset="-122"/>
                <a:ea typeface="黑体" panose="02010609060101010101" pitchFamily="49" charset="-122"/>
              </a:rPr>
              <a:t>  </a:t>
            </a:r>
            <a:r>
              <a:rPr lang="zh-CN" altLang="zh-CN" sz="3200">
                <a:solidFill>
                  <a:srgbClr val="FF0000"/>
                </a:solidFill>
                <a:latin typeface="黑体" panose="02010609060101010101" pitchFamily="49" charset="-122"/>
                <a:ea typeface="黑体" panose="02010609060101010101" pitchFamily="49" charset="-122"/>
              </a:rPr>
              <a:t> </a:t>
            </a:r>
            <a:r>
              <a:rPr lang="zh-CN" altLang="en-US" sz="3200">
                <a:solidFill>
                  <a:srgbClr val="FF0000"/>
                </a:solidFill>
                <a:latin typeface="黑体" panose="02010609060101010101" pitchFamily="49" charset="-122"/>
                <a:ea typeface="黑体" panose="02010609060101010101" pitchFamily="49" charset="-122"/>
              </a:rPr>
              <a:t>地球上水总体积为</a:t>
            </a:r>
            <a:r>
              <a:rPr lang="zh-CN" altLang="zh-CN" sz="3200" b="1">
                <a:solidFill>
                  <a:srgbClr val="FF0000"/>
                </a:solidFill>
                <a:latin typeface="Times New Roman" panose="02020603050405020304" pitchFamily="18" charset="0"/>
                <a:ea typeface="黑体" panose="02010609060101010101" pitchFamily="49" charset="-122"/>
              </a:rPr>
              <a:t>14.2</a:t>
            </a:r>
            <a:r>
              <a:rPr lang="zh-CN" altLang="en-US" sz="3200">
                <a:solidFill>
                  <a:srgbClr val="FF0000"/>
                </a:solidFill>
                <a:latin typeface="黑体" panose="02010609060101010101" pitchFamily="49" charset="-122"/>
                <a:ea typeface="黑体" panose="02010609060101010101" pitchFamily="49" charset="-122"/>
              </a:rPr>
              <a:t>亿立方千米，海洋水占</a:t>
            </a:r>
            <a:r>
              <a:rPr lang="zh-CN" altLang="zh-CN" sz="3200" b="1">
                <a:solidFill>
                  <a:srgbClr val="FF0000"/>
                </a:solidFill>
                <a:latin typeface="Times New Roman" panose="02020603050405020304" pitchFamily="18" charset="0"/>
                <a:ea typeface="黑体" panose="02010609060101010101" pitchFamily="49" charset="-122"/>
              </a:rPr>
              <a:t>96.53%</a:t>
            </a:r>
            <a:r>
              <a:rPr lang="zh-CN" altLang="en-US" sz="3200">
                <a:solidFill>
                  <a:srgbClr val="FF0000"/>
                </a:solidFill>
                <a:latin typeface="黑体" panose="02010609060101010101" pitchFamily="49" charset="-122"/>
                <a:ea typeface="黑体" panose="02010609060101010101" pitchFamily="49" charset="-122"/>
              </a:rPr>
              <a:t>以上，淡水占</a:t>
            </a:r>
            <a:r>
              <a:rPr lang="zh-CN" altLang="zh-CN" sz="3200" b="1">
                <a:solidFill>
                  <a:srgbClr val="FF0000"/>
                </a:solidFill>
                <a:latin typeface="Times New Roman" panose="02020603050405020304" pitchFamily="18" charset="0"/>
                <a:ea typeface="黑体" panose="02010609060101010101" pitchFamily="49" charset="-122"/>
              </a:rPr>
              <a:t>2.53%</a:t>
            </a:r>
            <a:r>
              <a:rPr lang="zh-CN" altLang="en-US" sz="3200">
                <a:solidFill>
                  <a:srgbClr val="FF0000"/>
                </a:solidFill>
                <a:latin typeface="黑体" panose="02010609060101010101" pitchFamily="49" charset="-122"/>
                <a:ea typeface="黑体" panose="02010609060101010101" pitchFamily="49" charset="-122"/>
              </a:rPr>
              <a:t>左右．</a:t>
            </a:r>
          </a:p>
          <a:p>
            <a:pPr>
              <a:lnSpc>
                <a:spcPct val="150000"/>
              </a:lnSpc>
              <a:spcBef>
                <a:spcPct val="40000"/>
              </a:spcBef>
            </a:pPr>
            <a:r>
              <a:rPr lang="zh-CN" altLang="zh-CN" sz="3200">
                <a:solidFill>
                  <a:srgbClr val="FF0000"/>
                </a:solidFill>
                <a:latin typeface="黑体" panose="02010609060101010101" pitchFamily="49" charset="-122"/>
                <a:ea typeface="黑体" panose="02010609060101010101" pitchFamily="49" charset="-122"/>
              </a:rPr>
              <a:t>   </a:t>
            </a:r>
            <a:r>
              <a:rPr lang="zh-CN" altLang="en-US" sz="3200">
                <a:solidFill>
                  <a:srgbClr val="FF0000"/>
                </a:solidFill>
                <a:latin typeface="黑体" panose="02010609060101010101" pitchFamily="49" charset="-122"/>
                <a:ea typeface="黑体" panose="02010609060101010101" pitchFamily="49" charset="-122"/>
              </a:rPr>
              <a:t>而淡水中冰川、冰盖占</a:t>
            </a:r>
            <a:r>
              <a:rPr lang="zh-CN" altLang="zh-CN" sz="3200" b="1">
                <a:solidFill>
                  <a:srgbClr val="FF0000"/>
                </a:solidFill>
                <a:latin typeface="Times New Roman" panose="02020603050405020304" pitchFamily="18" charset="0"/>
                <a:ea typeface="黑体" panose="02010609060101010101" pitchFamily="49" charset="-122"/>
              </a:rPr>
              <a:t>77.2%</a:t>
            </a:r>
            <a:r>
              <a:rPr lang="zh-CN" altLang="en-US" sz="3200" b="1">
                <a:solidFill>
                  <a:srgbClr val="FF0000"/>
                </a:solidFill>
                <a:latin typeface="Times New Roman" panose="02020603050405020304" pitchFamily="18" charset="0"/>
                <a:ea typeface="黑体" panose="02010609060101010101" pitchFamily="49" charset="-122"/>
              </a:rPr>
              <a:t>，</a:t>
            </a:r>
            <a:r>
              <a:rPr lang="zh-CN" altLang="en-US" sz="3200">
                <a:solidFill>
                  <a:srgbClr val="FF0000"/>
                </a:solidFill>
                <a:latin typeface="黑体" panose="02010609060101010101" pitchFamily="49" charset="-122"/>
                <a:ea typeface="黑体" panose="02010609060101010101" pitchFamily="49" charset="-122"/>
              </a:rPr>
              <a:t>地下水占</a:t>
            </a:r>
            <a:r>
              <a:rPr lang="zh-CN" altLang="zh-CN" sz="3200" b="1">
                <a:solidFill>
                  <a:srgbClr val="FF0000"/>
                </a:solidFill>
                <a:latin typeface="Times New Roman" panose="02020603050405020304" pitchFamily="18" charset="0"/>
                <a:ea typeface="黑体" panose="02010609060101010101" pitchFamily="49" charset="-122"/>
              </a:rPr>
              <a:t>22.4%</a:t>
            </a:r>
            <a:r>
              <a:rPr lang="zh-CN" altLang="en-US" sz="3200" b="1">
                <a:solidFill>
                  <a:srgbClr val="FF0000"/>
                </a:solidFill>
                <a:latin typeface="Times New Roman" panose="02020603050405020304" pitchFamily="18" charset="0"/>
                <a:ea typeface="黑体" panose="02010609060101010101" pitchFamily="49" charset="-122"/>
              </a:rPr>
              <a:t>，</a:t>
            </a:r>
            <a:r>
              <a:rPr lang="zh-CN" altLang="en-US" sz="3200">
                <a:solidFill>
                  <a:srgbClr val="FF0000"/>
                </a:solidFill>
                <a:latin typeface="黑体" panose="02010609060101010101" pitchFamily="49" charset="-122"/>
                <a:ea typeface="黑体" panose="02010609060101010101" pitchFamily="49" charset="-122"/>
              </a:rPr>
              <a:t>人类可利用水还不到</a:t>
            </a:r>
            <a:r>
              <a:rPr lang="zh-CN" altLang="zh-CN" sz="3200" b="1">
                <a:solidFill>
                  <a:srgbClr val="FF0000"/>
                </a:solidFill>
                <a:latin typeface="Times New Roman" panose="02020603050405020304" pitchFamily="18" charset="0"/>
                <a:ea typeface="黑体" panose="02010609060101010101" pitchFamily="49" charset="-122"/>
              </a:rPr>
              <a:t>1%</a:t>
            </a:r>
            <a:r>
              <a:rPr lang="zh-CN" altLang="en-US" sz="3200" b="1">
                <a:solidFill>
                  <a:srgbClr val="FF0000"/>
                </a:solidFill>
                <a:latin typeface="Times New Roman" panose="02020603050405020304" pitchFamily="18" charset="0"/>
                <a:ea typeface="黑体" panose="02010609060101010101" pitchFamily="49" charset="-122"/>
              </a:rPr>
              <a:t>．</a:t>
            </a:r>
          </a:p>
        </p:txBody>
      </p:sp>
      <p:sp>
        <p:nvSpPr>
          <p:cNvPr id="4" name="Rectangle 2">
            <a:extLst>
              <a:ext uri="{FF2B5EF4-FFF2-40B4-BE49-F238E27FC236}">
                <a16:creationId xmlns:a16="http://schemas.microsoft.com/office/drawing/2014/main" id="{66C528CD-2FA4-45F0-BDCB-EC208CA2DDB1}"/>
              </a:ext>
            </a:extLst>
          </p:cNvPr>
          <p:cNvSpPr>
            <a:spLocks noChangeArrowheads="1"/>
          </p:cNvSpPr>
          <p:nvPr/>
        </p:nvSpPr>
        <p:spPr bwMode="auto">
          <a:xfrm>
            <a:off x="263596" y="1744404"/>
            <a:ext cx="11664810" cy="128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15000"/>
              </a:lnSpc>
              <a:spcBef>
                <a:spcPct val="40000"/>
              </a:spcBef>
            </a:pPr>
            <a:r>
              <a:rPr lang="zh-CN" altLang="en-US" sz="3600" b="1">
                <a:latin typeface="Times New Roman" panose="02020603050405020304" pitchFamily="18" charset="0"/>
                <a:ea typeface="黑体" panose="02010609060101010101" pitchFamily="49" charset="-122"/>
              </a:rPr>
              <a:t>（</a:t>
            </a:r>
            <a:r>
              <a:rPr lang="zh-CN" altLang="zh-CN" sz="3600" b="1">
                <a:latin typeface="Times New Roman" panose="02020603050405020304" pitchFamily="18" charset="0"/>
                <a:ea typeface="黑体" panose="02010609060101010101" pitchFamily="49" charset="-122"/>
              </a:rPr>
              <a:t>1</a:t>
            </a:r>
            <a:r>
              <a:rPr lang="zh-CN" altLang="en-US" sz="3600" b="1">
                <a:latin typeface="Times New Roman" panose="02020603050405020304" pitchFamily="18" charset="0"/>
                <a:ea typeface="黑体" panose="02010609060101010101" pitchFamily="49" charset="-122"/>
              </a:rPr>
              <a:t>）</a:t>
            </a:r>
            <a:r>
              <a:rPr lang="zh-CN" altLang="en-US" sz="3600">
                <a:latin typeface="黑体" panose="02010609060101010101" pitchFamily="49" charset="-122"/>
                <a:ea typeface="黑体" panose="02010609060101010101" pitchFamily="49" charset="-122"/>
              </a:rPr>
              <a:t>地球上的水资源和淡水资源分布情况怎样？选择哪种统计图表示最为合适呢？</a:t>
            </a:r>
          </a:p>
        </p:txBody>
      </p:sp>
      <p:sp>
        <p:nvSpPr>
          <p:cNvPr id="5" name="矩形 4">
            <a:extLst>
              <a:ext uri="{FF2B5EF4-FFF2-40B4-BE49-F238E27FC236}">
                <a16:creationId xmlns:a16="http://schemas.microsoft.com/office/drawing/2014/main" id="{C4D77052-F2E1-4C58-BCFE-F69B5B038112}"/>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问题解决</a:t>
            </a:r>
          </a:p>
        </p:txBody>
      </p:sp>
    </p:spTree>
    <p:extLst>
      <p:ext uri="{BB962C8B-B14F-4D97-AF65-F5344CB8AC3E}">
        <p14:creationId xmlns:p14="http://schemas.microsoft.com/office/powerpoint/2010/main" val="71573518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graphicFrame>
        <p:nvGraphicFramePr>
          <p:cNvPr id="2" name="Object 3">
            <a:extLst>
              <a:ext uri="{FF2B5EF4-FFF2-40B4-BE49-F238E27FC236}">
                <a16:creationId xmlns:a16="http://schemas.microsoft.com/office/drawing/2014/main" id="{BE89710D-4A87-4065-B918-8C30A8F1C28D}"/>
              </a:ext>
            </a:extLst>
          </p:cNvPr>
          <p:cNvGraphicFramePr>
            <a:graphicFrameLocks noChangeAspect="1"/>
          </p:cNvGraphicFramePr>
          <p:nvPr>
            <p:extLst>
              <p:ext uri="{D42A27DB-BD31-4B8C-83A1-F6EECF244321}">
                <p14:modId xmlns:p14="http://schemas.microsoft.com/office/powerpoint/2010/main" val="4050914161"/>
              </p:ext>
            </p:extLst>
          </p:nvPr>
        </p:nvGraphicFramePr>
        <p:xfrm>
          <a:off x="6573404" y="1251642"/>
          <a:ext cx="3362325" cy="3449638"/>
        </p:xfrm>
        <a:graphic>
          <a:graphicData uri="http://schemas.openxmlformats.org/presentationml/2006/ole">
            <mc:AlternateContent>
              <mc:Choice xmlns:v="urn:schemas-microsoft-com:vml" Requires="v">
                <p:oleObj spid="_x0000_s1038" r:id="rId2" imgW="5253840" imgH="2925000" progId="Excel.Chart.8">
                  <p:embed/>
                </p:oleObj>
              </mc:Choice>
              <mc:Fallback>
                <p:oleObj r:id="rId2" imgW="5253840" imgH="2925000" progId="Excel.Chart.8">
                  <p:embed/>
                  <p:pic>
                    <p:nvPicPr>
                      <p:cNvPr id="0" name="OLE substitute image"/>
                      <p:cNvPicPr/>
                      <p:nvPr/>
                    </p:nvPicPr>
                    <p:blipFill>
                      <a:blip r:embed="rId3">
                        <a:extLst>
                          <a:ext uri="{28A0092B-C50C-407E-A947-70E740481C1C}">
                            <a14:useLocalDpi xmlns:a14="http://schemas.microsoft.com/office/drawing/2010/main" val="0"/>
                          </a:ext>
                        </a:extLst>
                      </a:blip>
                      <a:srcRect l="21707" t="2440" r="26738" b="2390"/>
                      <a:stretch>
                        <a:fillRect/>
                      </a:stretch>
                    </p:blipFill>
                    <p:spPr>
                      <a:xfrm>
                        <a:off x="6573404" y="1251642"/>
                        <a:ext cx="3362325" cy="3449638"/>
                      </a:xfrm>
                      <a:prstGeom prst="rect">
                        <a:avLst/>
                      </a:prstGeom>
                      <a:noFill/>
                      <a:ln>
                        <a:noFill/>
                      </a:ln>
                    </p:spPr>
                  </p:pic>
                </p:oleObj>
              </mc:Fallback>
            </mc:AlternateContent>
          </a:graphicData>
        </a:graphic>
      </p:graphicFrame>
      <p:sp>
        <p:nvSpPr>
          <p:cNvPr id="3" name="Rectangle 4">
            <a:extLst>
              <a:ext uri="{FF2B5EF4-FFF2-40B4-BE49-F238E27FC236}">
                <a16:creationId xmlns:a16="http://schemas.microsoft.com/office/drawing/2014/main" id="{1C84B568-0052-4810-A161-DA9B55586D38}"/>
              </a:ext>
            </a:extLst>
          </p:cNvPr>
          <p:cNvSpPr>
            <a:spLocks noChangeArrowheads="1"/>
          </p:cNvSpPr>
          <p:nvPr/>
        </p:nvSpPr>
        <p:spPr bwMode="auto">
          <a:xfrm>
            <a:off x="6573404" y="4960244"/>
            <a:ext cx="34909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b="1">
                <a:latin typeface="Times New Roman" panose="02020603050405020304" pitchFamily="18" charset="0"/>
                <a:ea typeface="黑体" panose="02010609060101010101" pitchFamily="49" charset="-122"/>
              </a:rPr>
              <a:t>（</a:t>
            </a:r>
            <a:r>
              <a:rPr lang="zh-CN" altLang="zh-CN" sz="2400" b="1">
                <a:latin typeface="Times New Roman" panose="02020603050405020304" pitchFamily="18" charset="0"/>
                <a:ea typeface="黑体" panose="02010609060101010101" pitchFamily="49" charset="-122"/>
              </a:rPr>
              <a:t>2</a:t>
            </a:r>
            <a:r>
              <a:rPr lang="zh-CN" altLang="en-US" sz="2400" b="1">
                <a:latin typeface="Times New Roman" panose="02020603050405020304" pitchFamily="18" charset="0"/>
                <a:ea typeface="黑体" panose="02010609060101010101" pitchFamily="49" charset="-122"/>
              </a:rPr>
              <a:t>）</a:t>
            </a:r>
            <a:r>
              <a:rPr lang="zh-CN" altLang="en-US" sz="2400">
                <a:latin typeface="黑体" panose="02010609060101010101" pitchFamily="49" charset="-122"/>
                <a:ea typeface="黑体" panose="02010609060101010101" pitchFamily="49" charset="-122"/>
              </a:rPr>
              <a:t>淡水资源分布情况</a:t>
            </a:r>
          </a:p>
        </p:txBody>
      </p:sp>
      <p:sp>
        <p:nvSpPr>
          <p:cNvPr id="4" name="Rectangle 5">
            <a:extLst>
              <a:ext uri="{FF2B5EF4-FFF2-40B4-BE49-F238E27FC236}">
                <a16:creationId xmlns:a16="http://schemas.microsoft.com/office/drawing/2014/main" id="{66E468AA-225E-494E-BC2B-C2DCE3FBFD06}"/>
              </a:ext>
            </a:extLst>
          </p:cNvPr>
          <p:cNvSpPr>
            <a:spLocks noChangeArrowheads="1"/>
          </p:cNvSpPr>
          <p:nvPr/>
        </p:nvSpPr>
        <p:spPr bwMode="auto">
          <a:xfrm>
            <a:off x="86446" y="640422"/>
            <a:ext cx="43396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5400" b="1" baseline="-25000">
                <a:solidFill>
                  <a:srgbClr val="0000FF"/>
                </a:solidFill>
                <a:latin typeface="黑体" panose="02010609060101010101" pitchFamily="49" charset="-122"/>
                <a:ea typeface="黑体" panose="02010609060101010101" pitchFamily="49" charset="-122"/>
              </a:rPr>
              <a:t>用扇形图分别表示：</a:t>
            </a:r>
          </a:p>
        </p:txBody>
      </p:sp>
      <p:sp>
        <p:nvSpPr>
          <p:cNvPr id="5" name="Rectangle 6">
            <a:extLst>
              <a:ext uri="{FF2B5EF4-FFF2-40B4-BE49-F238E27FC236}">
                <a16:creationId xmlns:a16="http://schemas.microsoft.com/office/drawing/2014/main" id="{DBE8A4E0-846E-4A16-BC06-E29EC8D766BC}"/>
              </a:ext>
            </a:extLst>
          </p:cNvPr>
          <p:cNvSpPr>
            <a:spLocks noChangeArrowheads="1"/>
          </p:cNvSpPr>
          <p:nvPr/>
        </p:nvSpPr>
        <p:spPr bwMode="auto">
          <a:xfrm>
            <a:off x="2063720" y="4722120"/>
            <a:ext cx="3436938" cy="88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15000"/>
              </a:lnSpc>
              <a:spcBef>
                <a:spcPct val="40000"/>
              </a:spcBef>
            </a:pPr>
            <a:r>
              <a:rPr lang="zh-CN" altLang="en-US" sz="2400" b="1">
                <a:latin typeface="Times New Roman" panose="02020603050405020304" pitchFamily="18" charset="0"/>
                <a:ea typeface="黑体" panose="02010609060101010101" pitchFamily="49" charset="-122"/>
              </a:rPr>
              <a:t>（</a:t>
            </a:r>
            <a:r>
              <a:rPr lang="zh-CN" altLang="zh-CN" sz="2400" b="1">
                <a:latin typeface="Times New Roman" panose="02020603050405020304" pitchFamily="18" charset="0"/>
                <a:ea typeface="黑体" panose="02010609060101010101" pitchFamily="49" charset="-122"/>
              </a:rPr>
              <a:t>1</a:t>
            </a:r>
            <a:r>
              <a:rPr lang="zh-CN" altLang="en-US" sz="2400" b="1">
                <a:latin typeface="Times New Roman" panose="02020603050405020304" pitchFamily="18" charset="0"/>
                <a:ea typeface="黑体" panose="02010609060101010101" pitchFamily="49" charset="-122"/>
              </a:rPr>
              <a:t>）</a:t>
            </a:r>
            <a:r>
              <a:rPr lang="zh-CN" altLang="en-US" sz="2400">
                <a:latin typeface="黑体" panose="02010609060101010101" pitchFamily="49" charset="-122"/>
                <a:ea typeface="黑体" panose="02010609060101010101" pitchFamily="49" charset="-122"/>
              </a:rPr>
              <a:t>地球上海水资源与淡水资源分布情况</a:t>
            </a:r>
          </a:p>
        </p:txBody>
      </p:sp>
      <p:sp>
        <p:nvSpPr>
          <p:cNvPr id="6" name="Text Box 7">
            <a:extLst>
              <a:ext uri="{FF2B5EF4-FFF2-40B4-BE49-F238E27FC236}">
                <a16:creationId xmlns:a16="http://schemas.microsoft.com/office/drawing/2014/main" id="{5065F0F4-E4D1-4478-8660-8D61C96472C1}"/>
              </a:ext>
            </a:extLst>
          </p:cNvPr>
          <p:cNvSpPr txBox="1">
            <a:spLocks noChangeArrowheads="1"/>
          </p:cNvSpPr>
          <p:nvPr/>
        </p:nvSpPr>
        <p:spPr bwMode="auto">
          <a:xfrm>
            <a:off x="521115" y="5545518"/>
            <a:ext cx="11497776" cy="1195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20000"/>
              </a:lnSpc>
              <a:spcBef>
                <a:spcPct val="40000"/>
              </a:spcBef>
            </a:pPr>
            <a:r>
              <a:rPr lang="zh-CN" altLang="en-US" sz="3200">
                <a:solidFill>
                  <a:srgbClr val="FF0000"/>
                </a:solidFill>
                <a:latin typeface="黑体" panose="02010609060101010101" pitchFamily="49" charset="-122"/>
                <a:ea typeface="黑体" panose="02010609060101010101" pitchFamily="49" charset="-122"/>
              </a:rPr>
              <a:t>由以上两图可以看出，地球上水资源很丰富，但可供人类利用的淡水资源却是极其稀少的． </a:t>
            </a:r>
          </a:p>
        </p:txBody>
      </p:sp>
      <p:graphicFrame>
        <p:nvGraphicFramePr>
          <p:cNvPr id="7" name="Object 2">
            <a:extLst>
              <a:ext uri="{FF2B5EF4-FFF2-40B4-BE49-F238E27FC236}">
                <a16:creationId xmlns:a16="http://schemas.microsoft.com/office/drawing/2014/main" id="{A57A1A48-A6D1-4707-8B1D-356288125AAE}"/>
              </a:ext>
            </a:extLst>
          </p:cNvPr>
          <p:cNvGraphicFramePr>
            <a:graphicFrameLocks noChangeAspect="1"/>
          </p:cNvGraphicFramePr>
          <p:nvPr>
            <p:extLst>
              <p:ext uri="{D42A27DB-BD31-4B8C-83A1-F6EECF244321}">
                <p14:modId xmlns:p14="http://schemas.microsoft.com/office/powerpoint/2010/main" val="3290256353"/>
              </p:ext>
            </p:extLst>
          </p:nvPr>
        </p:nvGraphicFramePr>
        <p:xfrm>
          <a:off x="2230407" y="1440556"/>
          <a:ext cx="3130550" cy="3184525"/>
        </p:xfrm>
        <a:graphic>
          <a:graphicData uri="http://schemas.openxmlformats.org/presentationml/2006/ole">
            <mc:AlternateContent>
              <mc:Choice xmlns:v="urn:schemas-microsoft-com:vml" Requires="v">
                <p:oleObj spid="_x0000_s1039" r:id="rId4" imgW="5377680" imgH="3780000" progId="Excel.Chart.8">
                  <p:embed/>
                </p:oleObj>
              </mc:Choice>
              <mc:Fallback>
                <p:oleObj r:id="rId4" imgW="5377680" imgH="3780000" progId="Excel.Chart.8">
                  <p:embed/>
                  <p:pic>
                    <p:nvPicPr>
                      <p:cNvPr id="0" name="OLE substitute image"/>
                      <p:cNvPicPr/>
                      <p:nvPr/>
                    </p:nvPicPr>
                    <p:blipFill>
                      <a:blip r:embed="rId5">
                        <a:extLst>
                          <a:ext uri="{28A0092B-C50C-407E-A947-70E740481C1C}">
                            <a14:useLocalDpi xmlns:a14="http://schemas.microsoft.com/office/drawing/2010/main" val="0"/>
                          </a:ext>
                        </a:extLst>
                      </a:blip>
                      <a:srcRect l="30833" t="13438" r="20833" b="16602"/>
                      <a:stretch>
                        <a:fillRect/>
                      </a:stretch>
                    </p:blipFill>
                    <p:spPr>
                      <a:xfrm>
                        <a:off x="2230407" y="1440556"/>
                        <a:ext cx="3130550" cy="3184525"/>
                      </a:xfrm>
                      <a:prstGeom prst="rect">
                        <a:avLst/>
                      </a:prstGeom>
                      <a:noFill/>
                      <a:ln>
                        <a:noFill/>
                      </a:ln>
                    </p:spPr>
                  </p:pic>
                </p:oleObj>
              </mc:Fallback>
            </mc:AlternateContent>
          </a:graphicData>
        </a:graphic>
      </p:graphicFrame>
      <p:sp>
        <p:nvSpPr>
          <p:cNvPr id="8" name="矩形 7">
            <a:extLst>
              <a:ext uri="{FF2B5EF4-FFF2-40B4-BE49-F238E27FC236}">
                <a16:creationId xmlns:a16="http://schemas.microsoft.com/office/drawing/2014/main" id="{513788D6-8A38-4A34-8D31-E59D2C35C10C}"/>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问题解决</a:t>
            </a:r>
          </a:p>
        </p:txBody>
      </p:sp>
    </p:spTree>
    <p:extLst>
      <p:ext uri="{BB962C8B-B14F-4D97-AF65-F5344CB8AC3E}">
        <p14:creationId xmlns:p14="http://schemas.microsoft.com/office/powerpoint/2010/main" val="143079116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 Box 2">
            <a:extLst>
              <a:ext uri="{FF2B5EF4-FFF2-40B4-BE49-F238E27FC236}">
                <a16:creationId xmlns:a16="http://schemas.microsoft.com/office/drawing/2014/main" id="{3C3F30F5-66FA-4B13-912D-87C257BA696F}"/>
              </a:ext>
            </a:extLst>
          </p:cNvPr>
          <p:cNvSpPr txBox="1">
            <a:spLocks noChangeArrowheads="1"/>
          </p:cNvSpPr>
          <p:nvPr/>
        </p:nvSpPr>
        <p:spPr bwMode="auto">
          <a:xfrm>
            <a:off x="47580" y="862014"/>
            <a:ext cx="12072415" cy="2135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60000"/>
              </a:spcBef>
            </a:pPr>
            <a:r>
              <a:rPr lang="zh-CN" altLang="en-US" sz="2800"/>
              <a:t>      </a:t>
            </a:r>
            <a:r>
              <a:rPr lang="zh-CN" altLang="en-US" sz="3200"/>
              <a:t> </a:t>
            </a:r>
            <a:r>
              <a:rPr lang="zh-CN" altLang="en-US" sz="2800">
                <a:latin typeface="黑体" panose="02010609060101010101" pitchFamily="49" charset="-122"/>
                <a:ea typeface="黑体" panose="02010609060101010101" pitchFamily="49" charset="-122"/>
              </a:rPr>
              <a:t>我国是世界上严重缺水的国家之一，年水资源总量为</a:t>
            </a:r>
            <a:r>
              <a:rPr lang="zh-CN" altLang="en-US" sz="2800" b="1">
                <a:latin typeface="Times New Roman" panose="02020603050405020304" pitchFamily="18" charset="0"/>
                <a:ea typeface="黑体" panose="02010609060101010101" pitchFamily="49" charset="-122"/>
              </a:rPr>
              <a:t>2.75</a:t>
            </a:r>
            <a:r>
              <a:rPr lang="ru-RU" altLang="en-US" sz="2800" b="1">
                <a:latin typeface="Times New Roman" panose="02020603050405020304" pitchFamily="18" charset="0"/>
                <a:ea typeface="黑体" panose="02010609060101010101" pitchFamily="49" charset="-122"/>
              </a:rPr>
              <a:t>×</a:t>
            </a:r>
            <a:r>
              <a:rPr lang="zh-CN" altLang="en-US" sz="2800" b="1">
                <a:latin typeface="Times New Roman" panose="02020603050405020304" pitchFamily="18" charset="0"/>
                <a:ea typeface="黑体" panose="02010609060101010101" pitchFamily="49" charset="-122"/>
              </a:rPr>
              <a:t>10</a:t>
            </a:r>
            <a:r>
              <a:rPr lang="zh-CN" altLang="en-US" sz="2800" b="1" baseline="30000">
                <a:latin typeface="Times New Roman" panose="02020603050405020304" pitchFamily="18" charset="0"/>
                <a:ea typeface="黑体" panose="02010609060101010101" pitchFamily="49" charset="-122"/>
              </a:rPr>
              <a:t>4</a:t>
            </a:r>
            <a:r>
              <a:rPr lang="zh-CN" altLang="en-US" sz="2800">
                <a:latin typeface="黑体" panose="02010609060101010101" pitchFamily="49" charset="-122"/>
                <a:ea typeface="黑体" panose="02010609060101010101" pitchFamily="49" charset="-122"/>
              </a:rPr>
              <a:t>亿立方米，居世界</a:t>
            </a:r>
            <a:r>
              <a:rPr lang="zh-CN" altLang="en-US" sz="2800">
                <a:solidFill>
                  <a:srgbClr val="FF0000"/>
                </a:solidFill>
                <a:latin typeface="黑体" panose="02010609060101010101" pitchFamily="49" charset="-122"/>
                <a:ea typeface="黑体" panose="02010609060101010101" pitchFamily="49" charset="-122"/>
              </a:rPr>
              <a:t>第六位</a:t>
            </a:r>
            <a:r>
              <a:rPr lang="zh-CN" altLang="en-US" sz="2800">
                <a:latin typeface="黑体" panose="02010609060101010101" pitchFamily="49" charset="-122"/>
                <a:ea typeface="黑体" panose="02010609060101010101" pitchFamily="49" charset="-122"/>
              </a:rPr>
              <a:t>！</a:t>
            </a:r>
          </a:p>
          <a:p>
            <a:pPr>
              <a:spcBef>
                <a:spcPct val="60000"/>
              </a:spcBef>
            </a:pPr>
            <a:r>
              <a:rPr lang="zh-CN" altLang="en-US" sz="2800">
                <a:latin typeface="黑体" panose="02010609060101010101" pitchFamily="49" charset="-122"/>
                <a:ea typeface="黑体" panose="02010609060101010101" pitchFamily="49" charset="-122"/>
              </a:rPr>
              <a:t>    人均占有水量仅为</a:t>
            </a:r>
            <a:r>
              <a:rPr lang="zh-CN" altLang="en-US" sz="2800" b="1">
                <a:latin typeface="Times New Roman" panose="02020603050405020304" pitchFamily="18" charset="0"/>
                <a:ea typeface="黑体" panose="02010609060101010101" pitchFamily="49" charset="-122"/>
              </a:rPr>
              <a:t>2400</a:t>
            </a:r>
            <a:r>
              <a:rPr lang="zh-CN" altLang="en-US" sz="2800">
                <a:latin typeface="黑体" panose="02010609060101010101" pitchFamily="49" charset="-122"/>
                <a:ea typeface="黑体" panose="02010609060101010101" pitchFamily="49" charset="-122"/>
              </a:rPr>
              <a:t>立方米左右，只相当于世界人均的四分之一，居世界第</a:t>
            </a:r>
            <a:r>
              <a:rPr lang="zh-CN" altLang="en-US" sz="2800" b="1">
                <a:latin typeface="Times New Roman" panose="02020603050405020304" pitchFamily="18" charset="0"/>
                <a:ea typeface="黑体" panose="02010609060101010101" pitchFamily="49" charset="-122"/>
              </a:rPr>
              <a:t>110</a:t>
            </a:r>
            <a:r>
              <a:rPr lang="zh-CN" altLang="en-US" sz="2800">
                <a:latin typeface="黑体" panose="02010609060101010101" pitchFamily="49" charset="-122"/>
                <a:ea typeface="黑体" panose="02010609060101010101" pitchFamily="49" charset="-122"/>
              </a:rPr>
              <a:t>位．</a:t>
            </a:r>
            <a:r>
              <a:rPr lang="zh-CN" altLang="en-US" sz="2800">
                <a:solidFill>
                  <a:srgbClr val="FF0000"/>
                </a:solidFill>
                <a:latin typeface="黑体" panose="02010609060101010101" pitchFamily="49" charset="-122"/>
                <a:ea typeface="黑体" panose="02010609060101010101" pitchFamily="49" charset="-122"/>
              </a:rPr>
              <a:t>中国已被联合国列为</a:t>
            </a:r>
            <a:r>
              <a:rPr lang="zh-CN" altLang="en-US" sz="2800" b="1">
                <a:solidFill>
                  <a:srgbClr val="FF0000"/>
                </a:solidFill>
                <a:latin typeface="Times New Roman" panose="02020603050405020304" pitchFamily="18" charset="0"/>
                <a:ea typeface="黑体" panose="02010609060101010101" pitchFamily="49" charset="-122"/>
              </a:rPr>
              <a:t>13</a:t>
            </a:r>
            <a:r>
              <a:rPr lang="zh-CN" altLang="en-US" sz="2800">
                <a:solidFill>
                  <a:srgbClr val="FF0000"/>
                </a:solidFill>
                <a:latin typeface="黑体" panose="02010609060101010101" pitchFamily="49" charset="-122"/>
                <a:ea typeface="黑体" panose="02010609060101010101" pitchFamily="49" charset="-122"/>
              </a:rPr>
              <a:t>个贫水国家之一．</a:t>
            </a:r>
          </a:p>
        </p:txBody>
      </p:sp>
      <p:pic>
        <p:nvPicPr>
          <p:cNvPr id="3" name="图片 2">
            <a:extLst>
              <a:ext uri="{FF2B5EF4-FFF2-40B4-BE49-F238E27FC236}">
                <a16:creationId xmlns:a16="http://schemas.microsoft.com/office/drawing/2014/main" id="{02A8C070-F762-47BF-BA8E-BFED74FFE261}"/>
              </a:ext>
            </a:extLst>
          </p:cNvPr>
          <p:cNvPicPr>
            <a:picLocks noChangeAspect="1"/>
          </p:cNvPicPr>
          <p:nvPr/>
        </p:nvPicPr>
        <p:blipFill>
          <a:blip r:embed="rId2"/>
          <a:stretch>
            <a:fillRect/>
          </a:stretch>
        </p:blipFill>
        <p:spPr>
          <a:xfrm>
            <a:off x="6744045" y="3005483"/>
            <a:ext cx="4824335" cy="3613162"/>
          </a:xfrm>
          <a:prstGeom prst="rect">
            <a:avLst/>
          </a:prstGeom>
        </p:spPr>
      </p:pic>
      <p:sp>
        <p:nvSpPr>
          <p:cNvPr id="4" name="矩形 3">
            <a:extLst>
              <a:ext uri="{FF2B5EF4-FFF2-40B4-BE49-F238E27FC236}">
                <a16:creationId xmlns:a16="http://schemas.microsoft.com/office/drawing/2014/main" id="{035A0DB6-D583-414A-8647-EF02E9964726}"/>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数据分析</a:t>
            </a:r>
          </a:p>
        </p:txBody>
      </p:sp>
    </p:spTree>
    <p:extLst>
      <p:ext uri="{BB962C8B-B14F-4D97-AF65-F5344CB8AC3E}">
        <p14:creationId xmlns:p14="http://schemas.microsoft.com/office/powerpoint/2010/main" val="1903450055"/>
      </p:ext>
    </p:extLst>
  </p:cSld>
  <p:clrMapOvr>
    <a:masterClrMapping/>
  </p:clrMapOvr>
  <p:transition/>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 Box 2">
            <a:extLst>
              <a:ext uri="{FF2B5EF4-FFF2-40B4-BE49-F238E27FC236}">
                <a16:creationId xmlns:a16="http://schemas.microsoft.com/office/drawing/2014/main" id="{3AD6B6EA-CA4D-4E4B-8117-12D57F634F4A}"/>
              </a:ext>
            </a:extLst>
          </p:cNvPr>
          <p:cNvSpPr txBox="1">
            <a:spLocks noChangeArrowheads="1"/>
          </p:cNvSpPr>
          <p:nvPr/>
        </p:nvSpPr>
        <p:spPr bwMode="auto">
          <a:xfrm>
            <a:off x="119586" y="873125"/>
            <a:ext cx="12072414"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40000"/>
              </a:spcBef>
            </a:pPr>
            <a:r>
              <a:rPr lang="zh-CN" altLang="en-US" sz="2800"/>
              <a:t>       </a:t>
            </a:r>
            <a:r>
              <a:rPr lang="zh-CN" altLang="en-US" sz="2800">
                <a:latin typeface="黑体" panose="02010609060101010101" pitchFamily="49" charset="-122"/>
                <a:ea typeface="黑体" panose="02010609060101010101" pitchFamily="49" charset="-122"/>
              </a:rPr>
              <a:t>除了难以利用的洪水泾流和散布在偏远地区的地下水资源，我国实际可利用的</a:t>
            </a:r>
            <a:r>
              <a:rPr lang="zh-CN" altLang="en-US" sz="2800">
                <a:solidFill>
                  <a:srgbClr val="FF0000"/>
                </a:solidFill>
                <a:latin typeface="黑体" panose="02010609060101010101" pitchFamily="49" charset="-122"/>
                <a:ea typeface="黑体" panose="02010609060101010101" pitchFamily="49" charset="-122"/>
              </a:rPr>
              <a:t>淡水资源量仅为</a:t>
            </a:r>
            <a:r>
              <a:rPr lang="zh-CN" altLang="en-US" sz="2800" b="1">
                <a:solidFill>
                  <a:srgbClr val="FF0000"/>
                </a:solidFill>
                <a:latin typeface="Times New Roman" panose="02020603050405020304" pitchFamily="18" charset="0"/>
                <a:ea typeface="黑体" panose="02010609060101010101" pitchFamily="49" charset="-122"/>
              </a:rPr>
              <a:t>11000</a:t>
            </a:r>
            <a:r>
              <a:rPr lang="zh-CN" altLang="en-US" sz="2800">
                <a:solidFill>
                  <a:srgbClr val="FF0000"/>
                </a:solidFill>
                <a:latin typeface="黑体" panose="02010609060101010101" pitchFamily="49" charset="-122"/>
                <a:ea typeface="黑体" panose="02010609060101010101" pitchFamily="49" charset="-122"/>
              </a:rPr>
              <a:t>亿立方米左右，人均可利用水资源量约为</a:t>
            </a:r>
            <a:r>
              <a:rPr lang="zh-CN" altLang="en-US" sz="2800" b="1">
                <a:solidFill>
                  <a:srgbClr val="FF0000"/>
                </a:solidFill>
                <a:latin typeface="Times New Roman" panose="02020603050405020304" pitchFamily="18" charset="0"/>
                <a:ea typeface="黑体" panose="02010609060101010101" pitchFamily="49" charset="-122"/>
              </a:rPr>
              <a:t>900</a:t>
            </a:r>
            <a:r>
              <a:rPr lang="zh-CN" altLang="en-US" sz="2800">
                <a:solidFill>
                  <a:srgbClr val="FF0000"/>
                </a:solidFill>
                <a:latin typeface="黑体" panose="02010609060101010101" pitchFamily="49" charset="-122"/>
                <a:ea typeface="黑体" panose="02010609060101010101" pitchFamily="49" charset="-122"/>
              </a:rPr>
              <a:t>立方米，</a:t>
            </a:r>
            <a:r>
              <a:rPr lang="zh-CN" altLang="en-US" sz="2800">
                <a:latin typeface="黑体" panose="02010609060101010101" pitchFamily="49" charset="-122"/>
                <a:ea typeface="黑体" panose="02010609060101010101" pitchFamily="49" charset="-122"/>
              </a:rPr>
              <a:t>并且分布极不均衡．缺水状况在全国范围内普遍存在．以城市供水为例，全国大约</a:t>
            </a:r>
            <a:r>
              <a:rPr lang="zh-CN" altLang="en-US" sz="2800" b="1">
                <a:latin typeface="Times New Roman" panose="02020603050405020304" pitchFamily="18" charset="0"/>
                <a:ea typeface="黑体" panose="02010609060101010101" pitchFamily="49" charset="-122"/>
              </a:rPr>
              <a:t>670</a:t>
            </a:r>
            <a:r>
              <a:rPr lang="zh-CN" altLang="en-US" sz="2800">
                <a:latin typeface="黑体" panose="02010609060101010101" pitchFamily="49" charset="-122"/>
                <a:ea typeface="黑体" panose="02010609060101010101" pitchFamily="49" charset="-122"/>
              </a:rPr>
              <a:t>个城市中，已有</a:t>
            </a:r>
            <a:r>
              <a:rPr lang="zh-CN" altLang="en-US" sz="2800" b="1">
                <a:latin typeface="Times New Roman" panose="02020603050405020304" pitchFamily="18" charset="0"/>
                <a:ea typeface="黑体" panose="02010609060101010101" pitchFamily="49" charset="-122"/>
              </a:rPr>
              <a:t>400</a:t>
            </a:r>
            <a:r>
              <a:rPr lang="zh-CN" altLang="en-US" sz="2800">
                <a:latin typeface="黑体" panose="02010609060101010101" pitchFamily="49" charset="-122"/>
                <a:ea typeface="黑体" panose="02010609060101010101" pitchFamily="49" charset="-122"/>
              </a:rPr>
              <a:t>多个城市存在供水不足问题，其中有</a:t>
            </a:r>
            <a:r>
              <a:rPr lang="zh-CN" altLang="en-US" sz="2800" b="1">
                <a:latin typeface="Times New Roman" panose="02020603050405020304" pitchFamily="18" charset="0"/>
                <a:ea typeface="黑体" panose="02010609060101010101" pitchFamily="49" charset="-122"/>
              </a:rPr>
              <a:t>110</a:t>
            </a:r>
            <a:r>
              <a:rPr lang="zh-CN" altLang="en-US" sz="2800">
                <a:latin typeface="黑体" panose="02010609060101010101" pitchFamily="49" charset="-122"/>
                <a:ea typeface="黑体" panose="02010609060101010101" pitchFamily="49" charset="-122"/>
              </a:rPr>
              <a:t>个城市严重缺水，全国城市缺水总量为</a:t>
            </a:r>
            <a:r>
              <a:rPr lang="zh-CN" altLang="en-US" sz="2800" b="1">
                <a:latin typeface="Times New Roman" panose="02020603050405020304" pitchFamily="18" charset="0"/>
                <a:ea typeface="黑体" panose="02010609060101010101" pitchFamily="49" charset="-122"/>
              </a:rPr>
              <a:t>60</a:t>
            </a:r>
            <a:r>
              <a:rPr lang="zh-CN" altLang="en-US" sz="2800">
                <a:latin typeface="黑体" panose="02010609060101010101" pitchFamily="49" charset="-122"/>
                <a:ea typeface="黑体" panose="02010609060101010101" pitchFamily="49" charset="-122"/>
              </a:rPr>
              <a:t>亿立方米</a:t>
            </a:r>
            <a:r>
              <a:rPr lang="zh-CN" altLang="en-US" sz="2400">
                <a:latin typeface="黑体" panose="02010609060101010101" pitchFamily="49" charset="-122"/>
                <a:ea typeface="黑体" panose="02010609060101010101" pitchFamily="49" charset="-122"/>
              </a:rPr>
              <a:t>．</a:t>
            </a:r>
            <a:endParaRPr lang="ru-RU" altLang="en-US" sz="2400">
              <a:latin typeface="黑体" panose="02010609060101010101" pitchFamily="49" charset="-122"/>
              <a:ea typeface="黑体" panose="02010609060101010101" pitchFamily="49" charset="-122"/>
            </a:endParaRPr>
          </a:p>
        </p:txBody>
      </p:sp>
      <p:pic>
        <p:nvPicPr>
          <p:cNvPr id="4" name="图片 3">
            <a:extLst>
              <a:ext uri="{FF2B5EF4-FFF2-40B4-BE49-F238E27FC236}">
                <a16:creationId xmlns:a16="http://schemas.microsoft.com/office/drawing/2014/main" id="{3D6C70C7-481E-48D8-8C54-BEAAB2EF052D}"/>
              </a:ext>
            </a:extLst>
          </p:cNvPr>
          <p:cNvPicPr>
            <a:picLocks noChangeAspect="1"/>
          </p:cNvPicPr>
          <p:nvPr/>
        </p:nvPicPr>
        <p:blipFill>
          <a:blip r:embed="rId2"/>
          <a:stretch>
            <a:fillRect/>
          </a:stretch>
        </p:blipFill>
        <p:spPr>
          <a:xfrm>
            <a:off x="3895468" y="3046717"/>
            <a:ext cx="4752330" cy="3659294"/>
          </a:xfrm>
          <a:prstGeom prst="rect">
            <a:avLst/>
          </a:prstGeom>
        </p:spPr>
      </p:pic>
      <p:pic>
        <p:nvPicPr>
          <p:cNvPr id="6" name="图片 5">
            <a:extLst>
              <a:ext uri="{FF2B5EF4-FFF2-40B4-BE49-F238E27FC236}">
                <a16:creationId xmlns:a16="http://schemas.microsoft.com/office/drawing/2014/main" id="{7963244B-CABF-47F2-96BD-F0603237C9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67384" y="2763814"/>
            <a:ext cx="3305030" cy="3888270"/>
          </a:xfrm>
          <a:prstGeom prst="rect">
            <a:avLst/>
          </a:prstGeom>
        </p:spPr>
      </p:pic>
      <p:sp>
        <p:nvSpPr>
          <p:cNvPr id="5" name="矩形 4">
            <a:extLst>
              <a:ext uri="{FF2B5EF4-FFF2-40B4-BE49-F238E27FC236}">
                <a16:creationId xmlns:a16="http://schemas.microsoft.com/office/drawing/2014/main" id="{FD350DDC-6616-4ACA-9E97-8E75F90DCE02}"/>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数据分析</a:t>
            </a:r>
          </a:p>
        </p:txBody>
      </p:sp>
    </p:spTree>
    <p:extLst>
      <p:ext uri="{BB962C8B-B14F-4D97-AF65-F5344CB8AC3E}">
        <p14:creationId xmlns:p14="http://schemas.microsoft.com/office/powerpoint/2010/main" val="2673862373"/>
      </p:ext>
    </p:extLst>
  </p:cSld>
  <p:clrMapOvr>
    <a:masterClrMapping/>
  </p:clrMapOvr>
  <p:transition/>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 Box 2">
            <a:extLst>
              <a:ext uri="{FF2B5EF4-FFF2-40B4-BE49-F238E27FC236}">
                <a16:creationId xmlns:a16="http://schemas.microsoft.com/office/drawing/2014/main" id="{0F468D5E-B550-4279-B16F-D5558FD5B5CD}"/>
              </a:ext>
            </a:extLst>
          </p:cNvPr>
          <p:cNvSpPr txBox="1">
            <a:spLocks noChangeArrowheads="1"/>
          </p:cNvSpPr>
          <p:nvPr/>
        </p:nvSpPr>
        <p:spPr bwMode="auto">
          <a:xfrm>
            <a:off x="76200" y="817770"/>
            <a:ext cx="12192000"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35000"/>
              </a:spcBef>
            </a:pPr>
            <a:r>
              <a:rPr lang="zh-CN" altLang="zh-CN" sz="2400"/>
              <a:t>       </a:t>
            </a:r>
            <a:r>
              <a:rPr lang="zh-CN" altLang="zh-CN" sz="2800"/>
              <a:t> </a:t>
            </a:r>
            <a:r>
              <a:rPr lang="zh-CN" altLang="en-US" sz="2800">
                <a:latin typeface="黑体" panose="02010609060101010101" pitchFamily="49" charset="-122"/>
                <a:ea typeface="黑体" panose="02010609060101010101" pitchFamily="49" charset="-122"/>
              </a:rPr>
              <a:t>我国水资源得不到合理利用，这表现在农业用水效率很低，在灌溉农田时，</a:t>
            </a:r>
            <a:r>
              <a:rPr lang="zh-CN" altLang="zh-CN" sz="2800" b="1">
                <a:latin typeface="Times New Roman" panose="02020603050405020304" pitchFamily="18" charset="0"/>
                <a:ea typeface="黑体" panose="02010609060101010101" pitchFamily="49" charset="-122"/>
              </a:rPr>
              <a:t>60%</a:t>
            </a:r>
            <a:r>
              <a:rPr lang="zh-CN" altLang="en-US" sz="2800">
                <a:latin typeface="黑体" panose="02010609060101010101" pitchFamily="49" charset="-122"/>
                <a:ea typeface="黑体" panose="02010609060101010101" pitchFamily="49" charset="-122"/>
              </a:rPr>
              <a:t>的水消耗于蒸发渗透．农业用水量由</a:t>
            </a:r>
            <a:r>
              <a:rPr lang="zh-CN" altLang="zh-CN" sz="2800" b="1">
                <a:latin typeface="Times New Roman" panose="02020603050405020304" pitchFamily="18" charset="0"/>
                <a:ea typeface="黑体" panose="02010609060101010101" pitchFamily="49" charset="-122"/>
              </a:rPr>
              <a:t>1979</a:t>
            </a:r>
            <a:r>
              <a:rPr lang="zh-CN" altLang="en-US" sz="2800">
                <a:latin typeface="黑体" panose="02010609060101010101" pitchFamily="49" charset="-122"/>
                <a:ea typeface="黑体" panose="02010609060101010101" pitchFamily="49" charset="-122"/>
              </a:rPr>
              <a:t>年的</a:t>
            </a:r>
            <a:r>
              <a:rPr lang="zh-CN" altLang="zh-CN" sz="2800" b="1">
                <a:latin typeface="Times New Roman" panose="02020603050405020304" pitchFamily="18" charset="0"/>
                <a:ea typeface="黑体" panose="02010609060101010101" pitchFamily="49" charset="-122"/>
              </a:rPr>
              <a:t>4195</a:t>
            </a:r>
            <a:r>
              <a:rPr lang="zh-CN" altLang="en-US" sz="2800">
                <a:latin typeface="黑体" panose="02010609060101010101" pitchFamily="49" charset="-122"/>
                <a:ea typeface="黑体" panose="02010609060101010101" pitchFamily="49" charset="-122"/>
              </a:rPr>
              <a:t>亿立方米，到</a:t>
            </a:r>
            <a:r>
              <a:rPr lang="zh-CN" altLang="zh-CN" sz="2800" b="1">
                <a:latin typeface="Times New Roman" panose="02020603050405020304" pitchFamily="18" charset="0"/>
                <a:ea typeface="黑体" panose="02010609060101010101" pitchFamily="49" charset="-122"/>
              </a:rPr>
              <a:t>1990</a:t>
            </a:r>
            <a:r>
              <a:rPr lang="zh-CN" altLang="en-US" sz="2800">
                <a:latin typeface="黑体" panose="02010609060101010101" pitchFamily="49" charset="-122"/>
                <a:ea typeface="黑体" panose="02010609060101010101" pitchFamily="49" charset="-122"/>
              </a:rPr>
              <a:t>年的</a:t>
            </a:r>
            <a:r>
              <a:rPr lang="zh-CN" altLang="zh-CN" sz="2800" b="1">
                <a:latin typeface="Times New Roman" panose="02020603050405020304" pitchFamily="18" charset="0"/>
                <a:ea typeface="黑体" panose="02010609060101010101" pitchFamily="49" charset="-122"/>
              </a:rPr>
              <a:t>4634</a:t>
            </a:r>
            <a:r>
              <a:rPr lang="zh-CN" altLang="en-US" sz="2800">
                <a:latin typeface="黑体" panose="02010609060101010101" pitchFamily="49" charset="-122"/>
                <a:ea typeface="黑体" panose="02010609060101010101" pitchFamily="49" charset="-122"/>
              </a:rPr>
              <a:t>亿立方米，发展到</a:t>
            </a:r>
            <a:r>
              <a:rPr lang="zh-CN" altLang="zh-CN" sz="2800" b="1">
                <a:latin typeface="Times New Roman" panose="02020603050405020304" pitchFamily="18" charset="0"/>
                <a:ea typeface="黑体" panose="02010609060101010101" pitchFamily="49" charset="-122"/>
              </a:rPr>
              <a:t>2000</a:t>
            </a:r>
            <a:r>
              <a:rPr lang="zh-CN" altLang="en-US" sz="2800">
                <a:latin typeface="黑体" panose="02010609060101010101" pitchFamily="49" charset="-122"/>
                <a:ea typeface="黑体" panose="02010609060101010101" pitchFamily="49" charset="-122"/>
              </a:rPr>
              <a:t>年</a:t>
            </a:r>
            <a:r>
              <a:rPr lang="zh-CN" altLang="zh-CN" sz="2800" b="1">
                <a:latin typeface="Times New Roman" panose="02020603050405020304" pitchFamily="18" charset="0"/>
                <a:ea typeface="黑体" panose="02010609060101010101" pitchFamily="49" charset="-122"/>
              </a:rPr>
              <a:t>5147</a:t>
            </a:r>
            <a:r>
              <a:rPr lang="zh-CN" altLang="en-US" sz="2800">
                <a:latin typeface="黑体" panose="02010609060101010101" pitchFamily="49" charset="-122"/>
                <a:ea typeface="黑体" panose="02010609060101010101" pitchFamily="49" charset="-122"/>
              </a:rPr>
              <a:t>亿立方米．工业用水的重复利用率仅为</a:t>
            </a:r>
            <a:r>
              <a:rPr lang="zh-CN" altLang="zh-CN" sz="2800" b="1">
                <a:latin typeface="Times New Roman" panose="02020603050405020304" pitchFamily="18" charset="0"/>
                <a:ea typeface="黑体" panose="02010609060101010101" pitchFamily="49" charset="-122"/>
              </a:rPr>
              <a:t>50%</a:t>
            </a:r>
            <a:r>
              <a:rPr lang="zh-CN" altLang="en-US" sz="2800" b="1">
                <a:latin typeface="Times New Roman" panose="02020603050405020304" pitchFamily="18" charset="0"/>
                <a:ea typeface="黑体" panose="02010609060101010101" pitchFamily="49" charset="-122"/>
              </a:rPr>
              <a:t>，</a:t>
            </a:r>
            <a:r>
              <a:rPr lang="zh-CN" altLang="en-US" sz="2800">
                <a:latin typeface="黑体" panose="02010609060101010101" pitchFamily="49" charset="-122"/>
                <a:ea typeface="黑体" panose="02010609060101010101" pitchFamily="49" charset="-122"/>
              </a:rPr>
              <a:t>用水量由</a:t>
            </a:r>
            <a:r>
              <a:rPr lang="zh-CN" altLang="zh-CN" sz="2800" b="1">
                <a:latin typeface="Times New Roman" panose="02020603050405020304" pitchFamily="18" charset="0"/>
                <a:ea typeface="黑体" panose="02010609060101010101" pitchFamily="49" charset="-122"/>
              </a:rPr>
              <a:t>1979</a:t>
            </a:r>
            <a:r>
              <a:rPr lang="zh-CN" altLang="en-US" sz="2800">
                <a:latin typeface="黑体" panose="02010609060101010101" pitchFamily="49" charset="-122"/>
                <a:ea typeface="黑体" panose="02010609060101010101" pitchFamily="49" charset="-122"/>
              </a:rPr>
              <a:t>年的</a:t>
            </a:r>
            <a:r>
              <a:rPr lang="zh-CN" altLang="zh-CN" sz="2800" b="1">
                <a:latin typeface="Times New Roman" panose="02020603050405020304" pitchFamily="18" charset="0"/>
                <a:ea typeface="黑体" panose="02010609060101010101" pitchFamily="49" charset="-122"/>
              </a:rPr>
              <a:t>523</a:t>
            </a:r>
            <a:r>
              <a:rPr lang="zh-CN" altLang="en-US" sz="2800">
                <a:latin typeface="黑体" panose="02010609060101010101" pitchFamily="49" charset="-122"/>
                <a:ea typeface="黑体" panose="02010609060101010101" pitchFamily="49" charset="-122"/>
              </a:rPr>
              <a:t>亿立方米，到</a:t>
            </a:r>
            <a:r>
              <a:rPr lang="zh-CN" altLang="zh-CN" sz="2800" b="1">
                <a:latin typeface="Times New Roman" panose="02020603050405020304" pitchFamily="18" charset="0"/>
                <a:ea typeface="黑体" panose="02010609060101010101" pitchFamily="49" charset="-122"/>
              </a:rPr>
              <a:t>1990</a:t>
            </a:r>
            <a:r>
              <a:rPr lang="zh-CN" altLang="en-US" sz="2800">
                <a:latin typeface="黑体" panose="02010609060101010101" pitchFamily="49" charset="-122"/>
                <a:ea typeface="黑体" panose="02010609060101010101" pitchFamily="49" charset="-122"/>
              </a:rPr>
              <a:t>年的</a:t>
            </a:r>
            <a:r>
              <a:rPr lang="zh-CN" altLang="zh-CN" sz="2800" b="1">
                <a:latin typeface="Times New Roman" panose="02020603050405020304" pitchFamily="18" charset="0"/>
                <a:ea typeface="黑体" panose="02010609060101010101" pitchFamily="49" charset="-122"/>
              </a:rPr>
              <a:t>702</a:t>
            </a:r>
            <a:r>
              <a:rPr lang="zh-CN" altLang="en-US" sz="2800">
                <a:latin typeface="黑体" panose="02010609060101010101" pitchFamily="49" charset="-122"/>
                <a:ea typeface="黑体" panose="02010609060101010101" pitchFamily="49" charset="-122"/>
              </a:rPr>
              <a:t>亿立方米，上升到</a:t>
            </a:r>
            <a:r>
              <a:rPr lang="zh-CN" altLang="zh-CN" sz="2800" b="1">
                <a:latin typeface="Times New Roman" panose="02020603050405020304" pitchFamily="18" charset="0"/>
                <a:ea typeface="黑体" panose="02010609060101010101" pitchFamily="49" charset="-122"/>
              </a:rPr>
              <a:t>2000</a:t>
            </a:r>
            <a:r>
              <a:rPr lang="zh-CN" altLang="en-US" sz="2800">
                <a:latin typeface="黑体" panose="02010609060101010101" pitchFamily="49" charset="-122"/>
                <a:ea typeface="黑体" panose="02010609060101010101" pitchFamily="49" charset="-122"/>
              </a:rPr>
              <a:t>年的</a:t>
            </a:r>
            <a:r>
              <a:rPr lang="zh-CN" altLang="zh-CN" sz="2800" b="1">
                <a:latin typeface="Times New Roman" panose="02020603050405020304" pitchFamily="18" charset="0"/>
                <a:ea typeface="黑体" panose="02010609060101010101" pitchFamily="49" charset="-122"/>
              </a:rPr>
              <a:t>944</a:t>
            </a:r>
            <a:r>
              <a:rPr lang="zh-CN" altLang="en-US" sz="2800">
                <a:latin typeface="黑体" panose="02010609060101010101" pitchFamily="49" charset="-122"/>
                <a:ea typeface="黑体" panose="02010609060101010101" pitchFamily="49" charset="-122"/>
              </a:rPr>
              <a:t>亿立方米．城市生活用水量逐年上升．</a:t>
            </a:r>
          </a:p>
        </p:txBody>
      </p:sp>
      <p:pic>
        <p:nvPicPr>
          <p:cNvPr id="4" name="图片 3">
            <a:extLst>
              <a:ext uri="{FF2B5EF4-FFF2-40B4-BE49-F238E27FC236}">
                <a16:creationId xmlns:a16="http://schemas.microsoft.com/office/drawing/2014/main" id="{E7D13A83-7E92-4BA5-91AB-4D4AB5F73B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7980" y="3284990"/>
            <a:ext cx="6096000" cy="3352800"/>
          </a:xfrm>
          <a:prstGeom prst="rect">
            <a:avLst/>
          </a:prstGeom>
        </p:spPr>
      </p:pic>
      <p:sp>
        <p:nvSpPr>
          <p:cNvPr id="5" name="矩形 4">
            <a:extLst>
              <a:ext uri="{FF2B5EF4-FFF2-40B4-BE49-F238E27FC236}">
                <a16:creationId xmlns:a16="http://schemas.microsoft.com/office/drawing/2014/main" id="{9137B6D1-439F-4CB3-8095-2925CEB42028}"/>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数据分析</a:t>
            </a:r>
          </a:p>
        </p:txBody>
      </p:sp>
    </p:spTree>
    <p:extLst>
      <p:ext uri="{BB962C8B-B14F-4D97-AF65-F5344CB8AC3E}">
        <p14:creationId xmlns:p14="http://schemas.microsoft.com/office/powerpoint/2010/main" val="729749122"/>
      </p:ext>
    </p:extLst>
  </p:cSld>
  <p:clrMapOvr>
    <a:masterClrMapping/>
  </p:clrMapOvr>
  <p:transition/>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Rectangle 2">
            <a:extLst>
              <a:ext uri="{FF2B5EF4-FFF2-40B4-BE49-F238E27FC236}">
                <a16:creationId xmlns:a16="http://schemas.microsoft.com/office/drawing/2014/main" id="{C4DBE750-D23A-43C3-807C-8160756FAF87}"/>
              </a:ext>
            </a:extLst>
          </p:cNvPr>
          <p:cNvSpPr>
            <a:spLocks noChangeArrowheads="1"/>
          </p:cNvSpPr>
          <p:nvPr/>
        </p:nvSpPr>
        <p:spPr bwMode="auto">
          <a:xfrm>
            <a:off x="263595" y="1623953"/>
            <a:ext cx="11520799" cy="1309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15000"/>
              </a:lnSpc>
              <a:spcBef>
                <a:spcPct val="40000"/>
              </a:spcBef>
            </a:pPr>
            <a:r>
              <a:rPr lang="zh-CN" altLang="en-US" sz="3600" b="1">
                <a:latin typeface="Times New Roman" panose="02020603050405020304" pitchFamily="18" charset="0"/>
                <a:ea typeface="黑体" panose="02010609060101010101" pitchFamily="49" charset="-122"/>
              </a:rPr>
              <a:t>（</a:t>
            </a:r>
            <a:r>
              <a:rPr lang="zh-CN" altLang="zh-CN" sz="3600" b="1">
                <a:latin typeface="Times New Roman" panose="02020603050405020304" pitchFamily="18" charset="0"/>
                <a:ea typeface="黑体" panose="02010609060101010101" pitchFamily="49" charset="-122"/>
              </a:rPr>
              <a:t>2</a:t>
            </a:r>
            <a:r>
              <a:rPr lang="zh-CN" altLang="en-US" sz="3600" b="1">
                <a:latin typeface="Times New Roman" panose="02020603050405020304" pitchFamily="18" charset="0"/>
                <a:ea typeface="黑体" panose="02010609060101010101" pitchFamily="49" charset="-122"/>
              </a:rPr>
              <a:t>）我国的农业和工业耗水情况怎样？选择哪种统计图表示最为合适呢？</a:t>
            </a:r>
          </a:p>
        </p:txBody>
      </p:sp>
      <p:sp>
        <p:nvSpPr>
          <p:cNvPr id="3" name="Text Box 3">
            <a:extLst>
              <a:ext uri="{FF2B5EF4-FFF2-40B4-BE49-F238E27FC236}">
                <a16:creationId xmlns:a16="http://schemas.microsoft.com/office/drawing/2014/main" id="{C0BFC00D-E728-46A6-B849-69AB10A07E6E}"/>
              </a:ext>
            </a:extLst>
          </p:cNvPr>
          <p:cNvSpPr txBox="1">
            <a:spLocks noChangeArrowheads="1"/>
          </p:cNvSpPr>
          <p:nvPr/>
        </p:nvSpPr>
        <p:spPr bwMode="auto">
          <a:xfrm>
            <a:off x="479809" y="3017654"/>
            <a:ext cx="11304785" cy="1174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15000"/>
              </a:lnSpc>
              <a:spcBef>
                <a:spcPct val="40000"/>
              </a:spcBef>
            </a:pPr>
            <a:r>
              <a:rPr lang="zh-CN" altLang="en-US" sz="3200">
                <a:solidFill>
                  <a:srgbClr val="FF0000"/>
                </a:solidFill>
                <a:latin typeface="黑体" panose="02010609060101010101" pitchFamily="49" charset="-122"/>
                <a:ea typeface="黑体" panose="02010609060101010101" pitchFamily="49" charset="-122"/>
              </a:rPr>
              <a:t>农业用水效率低，灌溉农田用水</a:t>
            </a:r>
            <a:r>
              <a:rPr lang="zh-CN" altLang="zh-CN" sz="3200" b="1">
                <a:solidFill>
                  <a:srgbClr val="FF0000"/>
                </a:solidFill>
                <a:latin typeface="Times New Roman" panose="02020603050405020304" pitchFamily="18" charset="0"/>
                <a:ea typeface="黑体" panose="02010609060101010101" pitchFamily="49" charset="-122"/>
              </a:rPr>
              <a:t>60%</a:t>
            </a:r>
            <a:r>
              <a:rPr lang="zh-CN" altLang="en-US" sz="3200">
                <a:solidFill>
                  <a:srgbClr val="FF0000"/>
                </a:solidFill>
                <a:latin typeface="黑体" panose="02010609060101010101" pitchFamily="49" charset="-122"/>
                <a:ea typeface="黑体" panose="02010609060101010101" pitchFamily="49" charset="-122"/>
              </a:rPr>
              <a:t>消耗于蒸发渗透．工业用水重复利用率仅为</a:t>
            </a:r>
            <a:r>
              <a:rPr lang="zh-CN" altLang="zh-CN" sz="3200" b="1">
                <a:solidFill>
                  <a:srgbClr val="FF0000"/>
                </a:solidFill>
                <a:latin typeface="Times New Roman" panose="02020603050405020304" pitchFamily="18" charset="0"/>
                <a:ea typeface="黑体" panose="02010609060101010101" pitchFamily="49" charset="-122"/>
              </a:rPr>
              <a:t>50%</a:t>
            </a:r>
            <a:r>
              <a:rPr lang="zh-CN" altLang="en-US" sz="3200" b="1">
                <a:solidFill>
                  <a:srgbClr val="FF0000"/>
                </a:solidFill>
                <a:latin typeface="Times New Roman" panose="02020603050405020304" pitchFamily="18" charset="0"/>
                <a:ea typeface="黑体" panose="02010609060101010101" pitchFamily="49" charset="-122"/>
              </a:rPr>
              <a:t>．</a:t>
            </a:r>
          </a:p>
        </p:txBody>
      </p:sp>
      <p:sp>
        <p:nvSpPr>
          <p:cNvPr id="4" name="Rectangle 2">
            <a:extLst>
              <a:ext uri="{FF2B5EF4-FFF2-40B4-BE49-F238E27FC236}">
                <a16:creationId xmlns:a16="http://schemas.microsoft.com/office/drawing/2014/main" id="{4F288B01-F782-47D2-BAC7-6405FBCDA8B0}"/>
              </a:ext>
            </a:extLst>
          </p:cNvPr>
          <p:cNvSpPr>
            <a:spLocks noChangeArrowheads="1"/>
          </p:cNvSpPr>
          <p:nvPr/>
        </p:nvSpPr>
        <p:spPr bwMode="auto">
          <a:xfrm>
            <a:off x="263595" y="952822"/>
            <a:ext cx="2016139" cy="737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15000"/>
              </a:lnSpc>
              <a:spcBef>
                <a:spcPct val="40000"/>
              </a:spcBef>
            </a:pPr>
            <a:r>
              <a:rPr lang="en-US" altLang="zh-CN" sz="4000" b="1">
                <a:solidFill>
                  <a:srgbClr val="0000CC"/>
                </a:solidFill>
                <a:latin typeface="Times New Roman" panose="02020603050405020304" pitchFamily="18" charset="0"/>
                <a:ea typeface="黑体" panose="02010609060101010101" pitchFamily="49" charset="-122"/>
              </a:rPr>
              <a:t>【</a:t>
            </a:r>
            <a:r>
              <a:rPr lang="zh-CN" altLang="en-US" sz="4000" b="1">
                <a:solidFill>
                  <a:srgbClr val="0000CC"/>
                </a:solidFill>
                <a:latin typeface="Times New Roman" panose="02020603050405020304" pitchFamily="18" charset="0"/>
                <a:ea typeface="黑体" panose="02010609060101010101" pitchFamily="49" charset="-122"/>
              </a:rPr>
              <a:t>问题</a:t>
            </a:r>
            <a:r>
              <a:rPr lang="en-US" altLang="zh-CN" sz="4000" b="1">
                <a:solidFill>
                  <a:srgbClr val="0000CC"/>
                </a:solidFill>
                <a:latin typeface="Times New Roman" panose="02020603050405020304" pitchFamily="18" charset="0"/>
                <a:ea typeface="黑体" panose="02010609060101010101" pitchFamily="49" charset="-122"/>
              </a:rPr>
              <a:t>】</a:t>
            </a:r>
            <a:endParaRPr lang="zh-CN" altLang="en-US" sz="4000" b="1">
              <a:solidFill>
                <a:srgbClr val="0000CC"/>
              </a:solidFill>
              <a:latin typeface="黑体" panose="02010609060101010101" pitchFamily="49" charset="-122"/>
              <a:ea typeface="黑体" panose="02010609060101010101" pitchFamily="49" charset="-122"/>
            </a:endParaRPr>
          </a:p>
        </p:txBody>
      </p:sp>
      <p:sp>
        <p:nvSpPr>
          <p:cNvPr id="5" name="矩形 4">
            <a:extLst>
              <a:ext uri="{FF2B5EF4-FFF2-40B4-BE49-F238E27FC236}">
                <a16:creationId xmlns:a16="http://schemas.microsoft.com/office/drawing/2014/main" id="{8ADBBDC8-FF20-4076-885F-18E8C1F50AAD}"/>
              </a:ext>
            </a:extLst>
          </p:cNvPr>
          <p:cNvSpPr/>
          <p:nvPr/>
        </p:nvSpPr>
        <p:spPr>
          <a:xfrm>
            <a:off x="4511823" y="-27384"/>
            <a:ext cx="2954656" cy="923330"/>
          </a:xfrm>
          <a:prstGeom prst="rect">
            <a:avLst/>
          </a:prstGeom>
          <a:noFill/>
        </p:spPr>
        <p:txBody>
          <a:bodyPr wrap="none">
            <a:spAutoFit/>
          </a:bodyPr>
          <a:lstStyle/>
          <a:p>
            <a:pPr algn="ctr" eaLnBrk="1" hangingPunct="1">
              <a:buFont typeface="Arial" panose="020b0604020202020204" pitchFamily="34" charset="0"/>
              <a:buNone/>
              <a:defRPr/>
            </a:pPr>
            <a:r>
              <a:rPr lang="zh-CN" altLang="en-US" sz="5400" b="1">
                <a:ln w="17780" cmpd="sng">
                  <a:solidFill>
                    <a:schemeClr val="tx1">
                      <a:lumMod val="95000"/>
                      <a:lumOff val="5000"/>
                    </a:schemeClr>
                  </a:solidFill>
                  <a:prstDash val="solid"/>
                  <a:miter lim="800000"/>
                </a:ln>
                <a:solidFill>
                  <a:schemeClr val="bg1"/>
                </a:solidFill>
                <a:effectLst>
                  <a:glow rad="63500">
                    <a:schemeClr val="accent6">
                      <a:satMod val="175000"/>
                      <a:alpha val="40000"/>
                    </a:schemeClr>
                  </a:glow>
                  <a:outerShdw blurRad="50800" algn="tl" rotWithShape="0">
                    <a:srgbClr val="000000"/>
                  </a:outerShdw>
                </a:effectLst>
                <a:latin typeface="华文行楷" panose="02010800040101010101" pitchFamily="2" charset="-122"/>
                <a:ea typeface="华文行楷" panose="02010800040101010101" pitchFamily="2" charset="-122"/>
              </a:rPr>
              <a:t>问题解决</a:t>
            </a:r>
          </a:p>
        </p:txBody>
      </p:sp>
    </p:spTree>
    <p:extLst>
      <p:ext uri="{BB962C8B-B14F-4D97-AF65-F5344CB8AC3E}">
        <p14:creationId xmlns:p14="http://schemas.microsoft.com/office/powerpoint/2010/main" val="383390883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ags/tag1.xml><?xml version="1.0" encoding="utf-8"?>
<p:tagLst xmlns:p="http://schemas.openxmlformats.org/presentationml/2006/main">
  <p:tag name="KSO_WM_TAG_VERSION" val="1.0"/>
  <p:tag name="KSO_WM_TEMPLATE_CATEGORY" val="custom"/>
  <p:tag name="KSO_WM_TEMPLATE_INDEX" val="20186833"/>
</p:tagLst>
</file>

<file path=ppt/tags/tag2.xml><?xml version="1.0" encoding="utf-8"?>
<p:tagLst xmlns:p="http://schemas.openxmlformats.org/presentationml/2006/main">
  <p:tag name="KSO_WM_TAG_VERSION" val="1.0"/>
  <p:tag name="KSO_WM_TEMPLATE_CATEGORY" val="custom"/>
  <p:tag name="KSO_WM_TEMPLATE_INDEX" val="20186833"/>
</p:tagLst>
</file>

<file path=ppt/tags/tag3.xml><?xml version="1.0" encoding="utf-8"?>
<p:tagLst xmlns:p="http://schemas.openxmlformats.org/presentationml/2006/main">
  <p:tag name="KSO_WM_BEAUTIFY_FLAG" val="#wm#"/>
  <p:tag name="KSO_WM_TAG_VERSION" val="1.0"/>
  <p:tag name="KSO_WM_TEMPLATE_CATEGORY" val="custom"/>
  <p:tag name="KSO_WM_TEMPLATE_INDEX" val="20186833"/>
  <p:tag name="KSO_WM_TEMPLATE_THUMBS_INDEX" val="1、9、12、16、19、22、23"/>
</p:tagLst>
</file>

<file path=ppt/tags/tag4.xml><?xml version="1.0" encoding="utf-8"?>
<p:tagLst xmlns:p="http://schemas.openxmlformats.org/presentationml/2006/main">
  <p:tag name="KSO_WM_TAG_VERSION" val="1.0"/>
  <p:tag name="KSO_WM_TEMPLATE_CATEGORY" val="custom"/>
  <p:tag name="KSO_WM_TEMPLATE_INDEX" val="20186833"/>
</p:tagLst>
</file>

<file path=ppt/tags/tag5.xml><?xml version="1.0" encoding="utf-8"?>
<p:tagLst xmlns:p="http://schemas.openxmlformats.org/presentationml/2006/main">
  <p:tag name="KSO_WM_TAG_VERSION" val="1.0"/>
  <p:tag name="KSO_WM_TEMPLATE_CATEGORY" val="custom"/>
  <p:tag name="KSO_WM_TEMPLATE_INDEX" val="20186833"/>
</p:tagLst>
</file>

<file path=ppt/tags/tag6.xml><?xml version="1.0" encoding="utf-8"?>
<p:tagLst xmlns:p="http://schemas.openxmlformats.org/presentationml/2006/main">
  <p:tag name="KSO_WM_BEAUTIFY_FLAG" val="#wm#"/>
  <p:tag name="KSO_WM_TAG_VERSION" val="1.0"/>
  <p:tag name="KSO_WM_TEMPLATE_CATEGORY" val="custom"/>
  <p:tag name="KSO_WM_TEMPLATE_INDEX" val="20186833"/>
  <p:tag name="KSO_WM_TEMPLATE_THUMBS_INDEX" val="1、9、12、16、19、22、23"/>
</p:tagLst>
</file>

<file path=ppt/tags/tag7.xml><?xml version="1.0" encoding="utf-8"?>
<p:tagLst xmlns:p="http://schemas.openxmlformats.org/presentationml/2006/main">
  <p:tag name="AS_NET" val="4.0.30319.42000"/>
  <p:tag name="AS_OS" val="Microsoft Windows NT 6.1.7601 Service Pack 1"/>
  <p:tag name="AS_RELEASE_DATE" val="2020.05.14"/>
  <p:tag name="AS_TITLE" val="Aspose.Slides for .NET 4.0 Client Profile"/>
  <p:tag name="AS_VERSION" val="20.5"/>
</p:tagLst>
</file>

<file path=ppt/theme/theme1.xml><?xml version="1.0" encoding="utf-8"?>
<a:theme xmlns:r="http://schemas.openxmlformats.org/officeDocument/2006/relationships" xmlns:a="http://schemas.openxmlformats.org/drawingml/2006/main" name="2_Office 主题​​">
  <a:themeElements>
    <a:clrScheme name="自定义 221">
      <a:dk1>
        <a:srgbClr val="000000"/>
      </a:dk1>
      <a:lt1>
        <a:srgbClr val="FFFFFF"/>
      </a:lt1>
      <a:dk2>
        <a:srgbClr val="5B9BD5"/>
      </a:dk2>
      <a:lt2>
        <a:srgbClr val="E7E6E6"/>
      </a:lt2>
      <a:accent1>
        <a:srgbClr val="5B9BD5"/>
      </a:accent1>
      <a:accent2>
        <a:srgbClr val="FFFFFF"/>
      </a:accent2>
      <a:accent3>
        <a:srgbClr val="5B9BD5"/>
      </a:accent3>
      <a:accent4>
        <a:srgbClr val="5B9BD5"/>
      </a:accent4>
      <a:accent5>
        <a:srgbClr val="5B9BD5"/>
      </a:accent5>
      <a:accent6>
        <a:srgbClr val="5B9BD5"/>
      </a:accent6>
      <a:hlink>
        <a:srgbClr val="0563C1"/>
      </a:hlink>
      <a:folHlink>
        <a:srgbClr val="954F72"/>
      </a:folHlink>
    </a:clrScheme>
    <a:fontScheme name="自定义 4">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3_Office 主题​​">
  <a:themeElements>
    <a:clrScheme name="自定义 221">
      <a:dk1>
        <a:srgbClr val="000000"/>
      </a:dk1>
      <a:lt1>
        <a:srgbClr val="FFFFFF"/>
      </a:lt1>
      <a:dk2>
        <a:srgbClr val="5B9BD5"/>
      </a:dk2>
      <a:lt2>
        <a:srgbClr val="E7E6E6"/>
      </a:lt2>
      <a:accent1>
        <a:srgbClr val="5B9BD5"/>
      </a:accent1>
      <a:accent2>
        <a:srgbClr val="FFFFFF"/>
      </a:accent2>
      <a:accent3>
        <a:srgbClr val="5B9BD5"/>
      </a:accent3>
      <a:accent4>
        <a:srgbClr val="5B9BD5"/>
      </a:accent4>
      <a:accent5>
        <a:srgbClr val="5B9BD5"/>
      </a:accent5>
      <a:accent6>
        <a:srgbClr val="5B9BD5"/>
      </a:accent6>
      <a:hlink>
        <a:srgbClr val="0563C1"/>
      </a:hlink>
      <a:folHlink>
        <a:srgbClr val="954F72"/>
      </a:folHlink>
    </a:clrScheme>
    <a:fontScheme name="自定义 4">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r="http://schemas.openxmlformats.org/officeDocument/2006/relationships" xmlns:a="http://schemas.openxmlformats.org/drawingml/2006/main" name="模板2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微尘数学课件模板1" id="{FC94A10E-B2E7-498F-AFEA-C04B845ECCAC}" vid="{93C3368C-503D-48BD-BDD1-197097450269}"/>
    </a:ext>
  </a:extLst>
</a:theme>
</file>

<file path=ppt/theme/theme4.xml><?xml version="1.0" encoding="utf-8"?>
<a:theme xmlns:r="http://schemas.openxmlformats.org/officeDocument/2006/relationships"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Template>蓝色扁平清新通用</Template>
  <Company/>
  <PresentationFormat>宽屏</PresentationFormat>
  <Paragraphs>93</Paragraphs>
  <Slides>21</Slides>
  <Notes>0</Notes>
  <TotalTime>1142</TotalTime>
  <HiddenSlides>0</HiddenSlides>
  <MMClips>0</MMClips>
  <ScaleCrop>0</ScaleCrop>
  <HeadingPairs>
    <vt:vector baseType="variant" size="6">
      <vt:variant>
        <vt:lpstr>Fonts used</vt:lpstr>
      </vt:variant>
      <vt:variant>
        <vt:i4>11</vt:i4>
      </vt:variant>
      <vt:variant>
        <vt:lpstr>Theme</vt:lpstr>
      </vt:variant>
      <vt:variant>
        <vt:i4>1</vt:i4>
      </vt:variant>
      <vt:variant>
        <vt:lpstr>Slide Titles</vt:lpstr>
      </vt:variant>
      <vt:variant>
        <vt:i4>21</vt:i4>
      </vt:variant>
    </vt:vector>
  </HeadingPairs>
  <TitlesOfParts>
    <vt:vector baseType="lpstr" size="33">
      <vt:lpstr>Arial</vt:lpstr>
      <vt:lpstr>微软雅黑</vt:lpstr>
      <vt:lpstr>等线 Light</vt:lpstr>
      <vt:lpstr>等线</vt:lpstr>
      <vt:lpstr>宋体</vt:lpstr>
      <vt:lpstr>Calibri</vt:lpstr>
      <vt:lpstr>华文琥珀</vt:lpstr>
      <vt:lpstr>华文行楷</vt:lpstr>
      <vt:lpstr>Times New Roman</vt:lpstr>
      <vt:lpstr>黑体</vt:lpstr>
      <vt:lpstr>Wingdings</vt:lpstr>
      <vt:lpstr>2_Office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20.0500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幻灯片 1</dc:title>
  <dc:creator>Administrator</dc:creator>
  <cp:lastModifiedBy>Administrator</cp:lastModifiedBy>
  <cp:revision>318</cp:revision>
  <dcterms:created xsi:type="dcterms:W3CDTF">2015-07-09T08:14:00Z</dcterms:created>
  <dcterms:modified xsi:type="dcterms:W3CDTF">2021-04-15T01:12:15Z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KSOProductBuildVer">
    <vt:lpwstr>2052-10.1.0.7400</vt:lpwstr>
  </property>
</Properties>
</file>